
<file path=[Content_Types].xml><?xml version="1.0" encoding="utf-8"?>
<Types xmlns="http://schemas.openxmlformats.org/package/2006/content-types">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
  </p:notesMasterIdLst>
  <p:sldIdLst>
    <p:sldId id="256" r:id="rId2"/>
  </p:sldIdLst>
  <p:sldSz cx="42803763" cy="32075438"/>
  <p:notesSz cx="6858000" cy="9144000"/>
  <p:defaultTextStyle>
    <a:defPPr>
      <a:defRPr lang="en-US"/>
    </a:defPPr>
    <a:lvl1pPr marL="0" algn="l" defTabSz="3973296" rtl="0" eaLnBrk="1" latinLnBrk="0" hangingPunct="1">
      <a:defRPr sz="7821" kern="1200">
        <a:solidFill>
          <a:schemeClr val="tx1"/>
        </a:solidFill>
        <a:latin typeface="+mn-lt"/>
        <a:ea typeface="+mn-ea"/>
        <a:cs typeface="+mn-cs"/>
      </a:defRPr>
    </a:lvl1pPr>
    <a:lvl2pPr marL="1986650" algn="l" defTabSz="3973296" rtl="0" eaLnBrk="1" latinLnBrk="0" hangingPunct="1">
      <a:defRPr sz="7821" kern="1200">
        <a:solidFill>
          <a:schemeClr val="tx1"/>
        </a:solidFill>
        <a:latin typeface="+mn-lt"/>
        <a:ea typeface="+mn-ea"/>
        <a:cs typeface="+mn-cs"/>
      </a:defRPr>
    </a:lvl2pPr>
    <a:lvl3pPr marL="3973296" algn="l" defTabSz="3973296" rtl="0" eaLnBrk="1" latinLnBrk="0" hangingPunct="1">
      <a:defRPr sz="7821" kern="1200">
        <a:solidFill>
          <a:schemeClr val="tx1"/>
        </a:solidFill>
        <a:latin typeface="+mn-lt"/>
        <a:ea typeface="+mn-ea"/>
        <a:cs typeface="+mn-cs"/>
      </a:defRPr>
    </a:lvl3pPr>
    <a:lvl4pPr marL="5959949" algn="l" defTabSz="3973296" rtl="0" eaLnBrk="1" latinLnBrk="0" hangingPunct="1">
      <a:defRPr sz="7821" kern="1200">
        <a:solidFill>
          <a:schemeClr val="tx1"/>
        </a:solidFill>
        <a:latin typeface="+mn-lt"/>
        <a:ea typeface="+mn-ea"/>
        <a:cs typeface="+mn-cs"/>
      </a:defRPr>
    </a:lvl4pPr>
    <a:lvl5pPr marL="7946599" algn="l" defTabSz="3973296" rtl="0" eaLnBrk="1" latinLnBrk="0" hangingPunct="1">
      <a:defRPr sz="7821" kern="1200">
        <a:solidFill>
          <a:schemeClr val="tx1"/>
        </a:solidFill>
        <a:latin typeface="+mn-lt"/>
        <a:ea typeface="+mn-ea"/>
        <a:cs typeface="+mn-cs"/>
      </a:defRPr>
    </a:lvl5pPr>
    <a:lvl6pPr marL="9933249" algn="l" defTabSz="3973296" rtl="0" eaLnBrk="1" latinLnBrk="0" hangingPunct="1">
      <a:defRPr sz="7821" kern="1200">
        <a:solidFill>
          <a:schemeClr val="tx1"/>
        </a:solidFill>
        <a:latin typeface="+mn-lt"/>
        <a:ea typeface="+mn-ea"/>
        <a:cs typeface="+mn-cs"/>
      </a:defRPr>
    </a:lvl6pPr>
    <a:lvl7pPr marL="11919895" algn="l" defTabSz="3973296" rtl="0" eaLnBrk="1" latinLnBrk="0" hangingPunct="1">
      <a:defRPr sz="7821" kern="1200">
        <a:solidFill>
          <a:schemeClr val="tx1"/>
        </a:solidFill>
        <a:latin typeface="+mn-lt"/>
        <a:ea typeface="+mn-ea"/>
        <a:cs typeface="+mn-cs"/>
      </a:defRPr>
    </a:lvl7pPr>
    <a:lvl8pPr marL="13906544" algn="l" defTabSz="3973296" rtl="0" eaLnBrk="1" latinLnBrk="0" hangingPunct="1">
      <a:defRPr sz="7821" kern="1200">
        <a:solidFill>
          <a:schemeClr val="tx1"/>
        </a:solidFill>
        <a:latin typeface="+mn-lt"/>
        <a:ea typeface="+mn-ea"/>
        <a:cs typeface="+mn-cs"/>
      </a:defRPr>
    </a:lvl8pPr>
    <a:lvl9pPr marL="15893198" algn="l" defTabSz="3973296" rtl="0" eaLnBrk="1" latinLnBrk="0" hangingPunct="1">
      <a:defRPr sz="7821"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102" userDrawn="1">
          <p15:clr>
            <a:srgbClr val="A4A3A4"/>
          </p15:clr>
        </p15:guide>
        <p15:guide id="2" pos="1348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9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7721" autoAdjust="0"/>
    <p:restoredTop sz="94343" autoAdjust="0"/>
  </p:normalViewPr>
  <p:slideViewPr>
    <p:cSldViewPr snapToGrid="0">
      <p:cViewPr varScale="1">
        <p:scale>
          <a:sx n="25" d="100"/>
          <a:sy n="25" d="100"/>
        </p:scale>
        <p:origin x="2208" y="18"/>
      </p:cViewPr>
      <p:guideLst>
        <p:guide orient="horz" pos="10102"/>
        <p:guide pos="13482"/>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6" d="100"/>
          <a:sy n="56" d="100"/>
        </p:scale>
        <p:origin x="2856" y="72"/>
      </p:cViewPr>
      <p:guideLst/>
    </p:cSldViewPr>
  </p:notes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5E24EB-8DCE-480B-B34C-AF34B25227A7}" type="datetimeFigureOut">
              <a:rPr lang="en-GB" smtClean="0"/>
              <a:t>01/07/2020</a:t>
            </a:fld>
            <a:endParaRPr lang="en-GB"/>
          </a:p>
        </p:txBody>
      </p:sp>
      <p:sp>
        <p:nvSpPr>
          <p:cNvPr id="4" name="Slide Image Placeholder 3"/>
          <p:cNvSpPr>
            <a:spLocks noGrp="1" noRot="1" noChangeAspect="1"/>
          </p:cNvSpPr>
          <p:nvPr>
            <p:ph type="sldImg" idx="2"/>
          </p:nvPr>
        </p:nvSpPr>
        <p:spPr>
          <a:xfrm>
            <a:off x="1370013" y="1143000"/>
            <a:ext cx="41179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1961D5-D259-4741-99DE-A90D241A79E7}" type="slidenum">
              <a:rPr lang="en-GB" smtClean="0"/>
              <a:t>‹Nr.›</a:t>
            </a:fld>
            <a:endParaRPr lang="en-GB"/>
          </a:p>
        </p:txBody>
      </p:sp>
    </p:spTree>
    <p:extLst>
      <p:ext uri="{BB962C8B-B14F-4D97-AF65-F5344CB8AC3E}">
        <p14:creationId xmlns:p14="http://schemas.microsoft.com/office/powerpoint/2010/main" val="2086058248"/>
      </p:ext>
    </p:extLst>
  </p:cSld>
  <p:clrMap bg1="lt1" tx1="dk1" bg2="lt2" tx2="dk2" accent1="accent1" accent2="accent2" accent3="accent3" accent4="accent4" accent5="accent5" accent6="accent6" hlink="hlink" folHlink="folHlink"/>
  <p:notesStyle>
    <a:lvl1pPr marL="0" algn="l" defTabSz="3973296" rtl="0" eaLnBrk="1" latinLnBrk="0" hangingPunct="1">
      <a:defRPr sz="5215" kern="1200">
        <a:solidFill>
          <a:schemeClr val="tx1"/>
        </a:solidFill>
        <a:latin typeface="+mn-lt"/>
        <a:ea typeface="+mn-ea"/>
        <a:cs typeface="+mn-cs"/>
      </a:defRPr>
    </a:lvl1pPr>
    <a:lvl2pPr marL="1986650" algn="l" defTabSz="3973296" rtl="0" eaLnBrk="1" latinLnBrk="0" hangingPunct="1">
      <a:defRPr sz="5215" kern="1200">
        <a:solidFill>
          <a:schemeClr val="tx1"/>
        </a:solidFill>
        <a:latin typeface="+mn-lt"/>
        <a:ea typeface="+mn-ea"/>
        <a:cs typeface="+mn-cs"/>
      </a:defRPr>
    </a:lvl2pPr>
    <a:lvl3pPr marL="3973296" algn="l" defTabSz="3973296" rtl="0" eaLnBrk="1" latinLnBrk="0" hangingPunct="1">
      <a:defRPr sz="5215" kern="1200">
        <a:solidFill>
          <a:schemeClr val="tx1"/>
        </a:solidFill>
        <a:latin typeface="+mn-lt"/>
        <a:ea typeface="+mn-ea"/>
        <a:cs typeface="+mn-cs"/>
      </a:defRPr>
    </a:lvl3pPr>
    <a:lvl4pPr marL="5959949" algn="l" defTabSz="3973296" rtl="0" eaLnBrk="1" latinLnBrk="0" hangingPunct="1">
      <a:defRPr sz="5215" kern="1200">
        <a:solidFill>
          <a:schemeClr val="tx1"/>
        </a:solidFill>
        <a:latin typeface="+mn-lt"/>
        <a:ea typeface="+mn-ea"/>
        <a:cs typeface="+mn-cs"/>
      </a:defRPr>
    </a:lvl4pPr>
    <a:lvl5pPr marL="7946599" algn="l" defTabSz="3973296" rtl="0" eaLnBrk="1" latinLnBrk="0" hangingPunct="1">
      <a:defRPr sz="5215" kern="1200">
        <a:solidFill>
          <a:schemeClr val="tx1"/>
        </a:solidFill>
        <a:latin typeface="+mn-lt"/>
        <a:ea typeface="+mn-ea"/>
        <a:cs typeface="+mn-cs"/>
      </a:defRPr>
    </a:lvl5pPr>
    <a:lvl6pPr marL="9933249" algn="l" defTabSz="3973296" rtl="0" eaLnBrk="1" latinLnBrk="0" hangingPunct="1">
      <a:defRPr sz="5215" kern="1200">
        <a:solidFill>
          <a:schemeClr val="tx1"/>
        </a:solidFill>
        <a:latin typeface="+mn-lt"/>
        <a:ea typeface="+mn-ea"/>
        <a:cs typeface="+mn-cs"/>
      </a:defRPr>
    </a:lvl6pPr>
    <a:lvl7pPr marL="11919895" algn="l" defTabSz="3973296" rtl="0" eaLnBrk="1" latinLnBrk="0" hangingPunct="1">
      <a:defRPr sz="5215" kern="1200">
        <a:solidFill>
          <a:schemeClr val="tx1"/>
        </a:solidFill>
        <a:latin typeface="+mn-lt"/>
        <a:ea typeface="+mn-ea"/>
        <a:cs typeface="+mn-cs"/>
      </a:defRPr>
    </a:lvl7pPr>
    <a:lvl8pPr marL="13906544" algn="l" defTabSz="3973296" rtl="0" eaLnBrk="1" latinLnBrk="0" hangingPunct="1">
      <a:defRPr sz="5215" kern="1200">
        <a:solidFill>
          <a:schemeClr val="tx1"/>
        </a:solidFill>
        <a:latin typeface="+mn-lt"/>
        <a:ea typeface="+mn-ea"/>
        <a:cs typeface="+mn-cs"/>
      </a:defRPr>
    </a:lvl8pPr>
    <a:lvl9pPr marL="15893198" algn="l" defTabSz="3973296" rtl="0" eaLnBrk="1" latinLnBrk="0" hangingPunct="1">
      <a:defRPr sz="521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1143000"/>
            <a:ext cx="4117975" cy="3086100"/>
          </a:xfrm>
        </p:spPr>
      </p:sp>
      <p:sp>
        <p:nvSpPr>
          <p:cNvPr id="3" name="Notes Placeholder 2"/>
          <p:cNvSpPr>
            <a:spLocks noGrp="1"/>
          </p:cNvSpPr>
          <p:nvPr>
            <p:ph type="body" idx="1"/>
          </p:nvPr>
        </p:nvSpPr>
        <p:spPr/>
        <p:txBody>
          <a:bodyPr/>
          <a:lstStyle/>
          <a:p>
            <a:pPr>
              <a:lnSpc>
                <a:spcPct val="107000"/>
              </a:lnSpc>
              <a:spcAft>
                <a:spcPts val="800"/>
              </a:spcAft>
            </a:pP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71961D5-D259-4741-99DE-A90D241A79E7}" type="slidenum">
              <a:rPr lang="en-GB" smtClean="0"/>
              <a:t>1</a:t>
            </a:fld>
            <a:endParaRPr lang="en-GB"/>
          </a:p>
        </p:txBody>
      </p:sp>
    </p:spTree>
    <p:extLst>
      <p:ext uri="{BB962C8B-B14F-4D97-AF65-F5344CB8AC3E}">
        <p14:creationId xmlns:p14="http://schemas.microsoft.com/office/powerpoint/2010/main" val="4141062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10282" y="5249386"/>
            <a:ext cx="36383199" cy="11167004"/>
          </a:xfrm>
        </p:spPr>
        <p:txBody>
          <a:bodyPr anchor="b"/>
          <a:lstStyle>
            <a:lvl1pPr algn="ctr">
              <a:defRPr sz="28063"/>
            </a:lvl1pPr>
          </a:lstStyle>
          <a:p>
            <a:r>
              <a:rPr lang="en-US"/>
              <a:t>Click to edit Master title style</a:t>
            </a:r>
            <a:endParaRPr lang="en-US" dirty="0"/>
          </a:p>
        </p:txBody>
      </p:sp>
      <p:sp>
        <p:nvSpPr>
          <p:cNvPr id="3" name="Subtitle 2"/>
          <p:cNvSpPr>
            <a:spLocks noGrp="1"/>
          </p:cNvSpPr>
          <p:nvPr>
            <p:ph type="subTitle" idx="1"/>
          </p:nvPr>
        </p:nvSpPr>
        <p:spPr>
          <a:xfrm>
            <a:off x="5350471" y="16847032"/>
            <a:ext cx="32102822" cy="7744137"/>
          </a:xfrm>
        </p:spPr>
        <p:txBody>
          <a:bodyPr/>
          <a:lstStyle>
            <a:lvl1pPr marL="0" indent="0" algn="ctr">
              <a:buNone/>
              <a:defRPr sz="11225"/>
            </a:lvl1pPr>
            <a:lvl2pPr marL="2138370" indent="0" algn="ctr">
              <a:buNone/>
              <a:defRPr sz="9354"/>
            </a:lvl2pPr>
            <a:lvl3pPr marL="4276740" indent="0" algn="ctr">
              <a:buNone/>
              <a:defRPr sz="8419"/>
            </a:lvl3pPr>
            <a:lvl4pPr marL="6415110" indent="0" algn="ctr">
              <a:buNone/>
              <a:defRPr sz="7483"/>
            </a:lvl4pPr>
            <a:lvl5pPr marL="8553480" indent="0" algn="ctr">
              <a:buNone/>
              <a:defRPr sz="7483"/>
            </a:lvl5pPr>
            <a:lvl6pPr marL="10691851" indent="0" algn="ctr">
              <a:buNone/>
              <a:defRPr sz="7483"/>
            </a:lvl6pPr>
            <a:lvl7pPr marL="12830221" indent="0" algn="ctr">
              <a:buNone/>
              <a:defRPr sz="7483"/>
            </a:lvl7pPr>
            <a:lvl8pPr marL="14968591" indent="0" algn="ctr">
              <a:buNone/>
              <a:defRPr sz="7483"/>
            </a:lvl8pPr>
            <a:lvl9pPr marL="17106961" indent="0" algn="ctr">
              <a:buNone/>
              <a:defRPr sz="748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83AB5CE-B692-4825-B4AA-EB018F3AA558}" type="datetimeFigureOut">
              <a:rPr lang="en-GB" smtClean="0"/>
              <a:t>01/07/2020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DC6FED-FD21-474F-A6B2-7F3717B9FC80}" type="slidenum">
              <a:rPr lang="en-GB" smtClean="0"/>
              <a:t>‹Nr.›</a:t>
            </a:fld>
            <a:endParaRPr lang="en-GB"/>
          </a:p>
        </p:txBody>
      </p:sp>
    </p:spTree>
    <p:extLst>
      <p:ext uri="{BB962C8B-B14F-4D97-AF65-F5344CB8AC3E}">
        <p14:creationId xmlns:p14="http://schemas.microsoft.com/office/powerpoint/2010/main" val="2744999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3AB5CE-B692-4825-B4AA-EB018F3AA558}" type="datetimeFigureOut">
              <a:rPr lang="en-GB" smtClean="0"/>
              <a:t>01/07/2020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DC6FED-FD21-474F-A6B2-7F3717B9FC80}" type="slidenum">
              <a:rPr lang="en-GB" smtClean="0"/>
              <a:t>‹Nr.›</a:t>
            </a:fld>
            <a:endParaRPr lang="en-GB"/>
          </a:p>
        </p:txBody>
      </p:sp>
    </p:spTree>
    <p:extLst>
      <p:ext uri="{BB962C8B-B14F-4D97-AF65-F5344CB8AC3E}">
        <p14:creationId xmlns:p14="http://schemas.microsoft.com/office/powerpoint/2010/main" val="779643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631445" y="1707720"/>
            <a:ext cx="9229561" cy="2718245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42761" y="1707720"/>
            <a:ext cx="27153637" cy="27182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3AB5CE-B692-4825-B4AA-EB018F3AA558}" type="datetimeFigureOut">
              <a:rPr lang="en-GB" smtClean="0"/>
              <a:t>01/07/2020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DC6FED-FD21-474F-A6B2-7F3717B9FC80}" type="slidenum">
              <a:rPr lang="en-GB" smtClean="0"/>
              <a:t>‹Nr.›</a:t>
            </a:fld>
            <a:endParaRPr lang="en-GB"/>
          </a:p>
        </p:txBody>
      </p:sp>
    </p:spTree>
    <p:extLst>
      <p:ext uri="{BB962C8B-B14F-4D97-AF65-F5344CB8AC3E}">
        <p14:creationId xmlns:p14="http://schemas.microsoft.com/office/powerpoint/2010/main" val="3259720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3AB5CE-B692-4825-B4AA-EB018F3AA558}" type="datetimeFigureOut">
              <a:rPr lang="en-GB" smtClean="0"/>
              <a:t>01/07/2020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DC6FED-FD21-474F-A6B2-7F3717B9FC80}" type="slidenum">
              <a:rPr lang="en-GB" smtClean="0"/>
              <a:t>‹Nr.›</a:t>
            </a:fld>
            <a:endParaRPr lang="en-GB"/>
          </a:p>
        </p:txBody>
      </p:sp>
    </p:spTree>
    <p:extLst>
      <p:ext uri="{BB962C8B-B14F-4D97-AF65-F5344CB8AC3E}">
        <p14:creationId xmlns:p14="http://schemas.microsoft.com/office/powerpoint/2010/main" val="2827192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20467" y="7996594"/>
            <a:ext cx="36918246" cy="13342489"/>
          </a:xfrm>
        </p:spPr>
        <p:txBody>
          <a:bodyPr anchor="b"/>
          <a:lstStyle>
            <a:lvl1pPr>
              <a:defRPr sz="28063"/>
            </a:lvl1pPr>
          </a:lstStyle>
          <a:p>
            <a:r>
              <a:rPr lang="en-US"/>
              <a:t>Click to edit Master title style</a:t>
            </a:r>
            <a:endParaRPr lang="en-US" dirty="0"/>
          </a:p>
        </p:txBody>
      </p:sp>
      <p:sp>
        <p:nvSpPr>
          <p:cNvPr id="3" name="Text Placeholder 2"/>
          <p:cNvSpPr>
            <a:spLocks noGrp="1"/>
          </p:cNvSpPr>
          <p:nvPr>
            <p:ph type="body" idx="1"/>
          </p:nvPr>
        </p:nvSpPr>
        <p:spPr>
          <a:xfrm>
            <a:off x="2920467" y="21465308"/>
            <a:ext cx="36918246" cy="7016500"/>
          </a:xfrm>
        </p:spPr>
        <p:txBody>
          <a:bodyPr/>
          <a:lstStyle>
            <a:lvl1pPr marL="0" indent="0">
              <a:buNone/>
              <a:defRPr sz="11225">
                <a:solidFill>
                  <a:schemeClr val="tx1"/>
                </a:solidFill>
              </a:defRPr>
            </a:lvl1pPr>
            <a:lvl2pPr marL="2138370" indent="0">
              <a:buNone/>
              <a:defRPr sz="9354">
                <a:solidFill>
                  <a:schemeClr val="tx1">
                    <a:tint val="75000"/>
                  </a:schemeClr>
                </a:solidFill>
              </a:defRPr>
            </a:lvl2pPr>
            <a:lvl3pPr marL="4276740" indent="0">
              <a:buNone/>
              <a:defRPr sz="8419">
                <a:solidFill>
                  <a:schemeClr val="tx1">
                    <a:tint val="75000"/>
                  </a:schemeClr>
                </a:solidFill>
              </a:defRPr>
            </a:lvl3pPr>
            <a:lvl4pPr marL="6415110" indent="0">
              <a:buNone/>
              <a:defRPr sz="7483">
                <a:solidFill>
                  <a:schemeClr val="tx1">
                    <a:tint val="75000"/>
                  </a:schemeClr>
                </a:solidFill>
              </a:defRPr>
            </a:lvl4pPr>
            <a:lvl5pPr marL="8553480" indent="0">
              <a:buNone/>
              <a:defRPr sz="7483">
                <a:solidFill>
                  <a:schemeClr val="tx1">
                    <a:tint val="75000"/>
                  </a:schemeClr>
                </a:solidFill>
              </a:defRPr>
            </a:lvl5pPr>
            <a:lvl6pPr marL="10691851" indent="0">
              <a:buNone/>
              <a:defRPr sz="7483">
                <a:solidFill>
                  <a:schemeClr val="tx1">
                    <a:tint val="75000"/>
                  </a:schemeClr>
                </a:solidFill>
              </a:defRPr>
            </a:lvl6pPr>
            <a:lvl7pPr marL="12830221" indent="0">
              <a:buNone/>
              <a:defRPr sz="7483">
                <a:solidFill>
                  <a:schemeClr val="tx1">
                    <a:tint val="75000"/>
                  </a:schemeClr>
                </a:solidFill>
              </a:defRPr>
            </a:lvl7pPr>
            <a:lvl8pPr marL="14968591" indent="0">
              <a:buNone/>
              <a:defRPr sz="7483">
                <a:solidFill>
                  <a:schemeClr val="tx1">
                    <a:tint val="75000"/>
                  </a:schemeClr>
                </a:solidFill>
              </a:defRPr>
            </a:lvl8pPr>
            <a:lvl9pPr marL="17106961" indent="0">
              <a:buNone/>
              <a:defRPr sz="7483">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83AB5CE-B692-4825-B4AA-EB018F3AA558}" type="datetimeFigureOut">
              <a:rPr lang="en-GB" smtClean="0"/>
              <a:t>01/07/2020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DC6FED-FD21-474F-A6B2-7F3717B9FC80}" type="slidenum">
              <a:rPr lang="en-GB" smtClean="0"/>
              <a:t>‹Nr.›</a:t>
            </a:fld>
            <a:endParaRPr lang="en-GB"/>
          </a:p>
        </p:txBody>
      </p:sp>
    </p:spTree>
    <p:extLst>
      <p:ext uri="{BB962C8B-B14F-4D97-AF65-F5344CB8AC3E}">
        <p14:creationId xmlns:p14="http://schemas.microsoft.com/office/powerpoint/2010/main" val="2926107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42759" y="8538600"/>
            <a:ext cx="18191599" cy="203515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669405" y="8538600"/>
            <a:ext cx="18191599" cy="203515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83AB5CE-B692-4825-B4AA-EB018F3AA558}" type="datetimeFigureOut">
              <a:rPr lang="en-GB" smtClean="0"/>
              <a:t>01/07/2020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DC6FED-FD21-474F-A6B2-7F3717B9FC80}" type="slidenum">
              <a:rPr lang="en-GB" smtClean="0"/>
              <a:t>‹Nr.›</a:t>
            </a:fld>
            <a:endParaRPr lang="en-GB"/>
          </a:p>
        </p:txBody>
      </p:sp>
    </p:spTree>
    <p:extLst>
      <p:ext uri="{BB962C8B-B14F-4D97-AF65-F5344CB8AC3E}">
        <p14:creationId xmlns:p14="http://schemas.microsoft.com/office/powerpoint/2010/main" val="2781315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48334" y="1707727"/>
            <a:ext cx="36918246" cy="6199769"/>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48339" y="7862940"/>
            <a:ext cx="18107995" cy="3853505"/>
          </a:xfrm>
        </p:spPr>
        <p:txBody>
          <a:bodyPr anchor="b"/>
          <a:lstStyle>
            <a:lvl1pPr marL="0" indent="0">
              <a:buNone/>
              <a:defRPr sz="11225" b="1"/>
            </a:lvl1pPr>
            <a:lvl2pPr marL="2138370" indent="0">
              <a:buNone/>
              <a:defRPr sz="9354" b="1"/>
            </a:lvl2pPr>
            <a:lvl3pPr marL="4276740" indent="0">
              <a:buNone/>
              <a:defRPr sz="8419" b="1"/>
            </a:lvl3pPr>
            <a:lvl4pPr marL="6415110" indent="0">
              <a:buNone/>
              <a:defRPr sz="7483" b="1"/>
            </a:lvl4pPr>
            <a:lvl5pPr marL="8553480" indent="0">
              <a:buNone/>
              <a:defRPr sz="7483" b="1"/>
            </a:lvl5pPr>
            <a:lvl6pPr marL="10691851" indent="0">
              <a:buNone/>
              <a:defRPr sz="7483" b="1"/>
            </a:lvl6pPr>
            <a:lvl7pPr marL="12830221" indent="0">
              <a:buNone/>
              <a:defRPr sz="7483" b="1"/>
            </a:lvl7pPr>
            <a:lvl8pPr marL="14968591" indent="0">
              <a:buNone/>
              <a:defRPr sz="7483" b="1"/>
            </a:lvl8pPr>
            <a:lvl9pPr marL="17106961" indent="0">
              <a:buNone/>
              <a:defRPr sz="7483" b="1"/>
            </a:lvl9pPr>
          </a:lstStyle>
          <a:p>
            <a:pPr lvl="0"/>
            <a:r>
              <a:rPr lang="en-US"/>
              <a:t>Edit Master text styles</a:t>
            </a:r>
          </a:p>
        </p:txBody>
      </p:sp>
      <p:sp>
        <p:nvSpPr>
          <p:cNvPr id="4" name="Content Placeholder 3"/>
          <p:cNvSpPr>
            <a:spLocks noGrp="1"/>
          </p:cNvSpPr>
          <p:nvPr>
            <p:ph sz="half" idx="2"/>
          </p:nvPr>
        </p:nvSpPr>
        <p:spPr>
          <a:xfrm>
            <a:off x="2948339" y="11716445"/>
            <a:ext cx="18107995" cy="17233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1669408" y="7862940"/>
            <a:ext cx="18197174" cy="3853505"/>
          </a:xfrm>
        </p:spPr>
        <p:txBody>
          <a:bodyPr anchor="b"/>
          <a:lstStyle>
            <a:lvl1pPr marL="0" indent="0">
              <a:buNone/>
              <a:defRPr sz="11225" b="1"/>
            </a:lvl1pPr>
            <a:lvl2pPr marL="2138370" indent="0">
              <a:buNone/>
              <a:defRPr sz="9354" b="1"/>
            </a:lvl2pPr>
            <a:lvl3pPr marL="4276740" indent="0">
              <a:buNone/>
              <a:defRPr sz="8419" b="1"/>
            </a:lvl3pPr>
            <a:lvl4pPr marL="6415110" indent="0">
              <a:buNone/>
              <a:defRPr sz="7483" b="1"/>
            </a:lvl4pPr>
            <a:lvl5pPr marL="8553480" indent="0">
              <a:buNone/>
              <a:defRPr sz="7483" b="1"/>
            </a:lvl5pPr>
            <a:lvl6pPr marL="10691851" indent="0">
              <a:buNone/>
              <a:defRPr sz="7483" b="1"/>
            </a:lvl6pPr>
            <a:lvl7pPr marL="12830221" indent="0">
              <a:buNone/>
              <a:defRPr sz="7483" b="1"/>
            </a:lvl7pPr>
            <a:lvl8pPr marL="14968591" indent="0">
              <a:buNone/>
              <a:defRPr sz="7483" b="1"/>
            </a:lvl8pPr>
            <a:lvl9pPr marL="17106961" indent="0">
              <a:buNone/>
              <a:defRPr sz="7483" b="1"/>
            </a:lvl9pPr>
          </a:lstStyle>
          <a:p>
            <a:pPr lvl="0"/>
            <a:r>
              <a:rPr lang="en-US"/>
              <a:t>Edit Master text styles</a:t>
            </a:r>
          </a:p>
        </p:txBody>
      </p:sp>
      <p:sp>
        <p:nvSpPr>
          <p:cNvPr id="6" name="Content Placeholder 5"/>
          <p:cNvSpPr>
            <a:spLocks noGrp="1"/>
          </p:cNvSpPr>
          <p:nvPr>
            <p:ph sz="quarter" idx="4"/>
          </p:nvPr>
        </p:nvSpPr>
        <p:spPr>
          <a:xfrm>
            <a:off x="21669408" y="11716445"/>
            <a:ext cx="18197174" cy="17233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83AB5CE-B692-4825-B4AA-EB018F3AA558}" type="datetimeFigureOut">
              <a:rPr lang="en-GB" smtClean="0"/>
              <a:t>01/07/2020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BDC6FED-FD21-474F-A6B2-7F3717B9FC80}" type="slidenum">
              <a:rPr lang="en-GB" smtClean="0"/>
              <a:t>‹Nr.›</a:t>
            </a:fld>
            <a:endParaRPr lang="en-GB"/>
          </a:p>
        </p:txBody>
      </p:sp>
    </p:spTree>
    <p:extLst>
      <p:ext uri="{BB962C8B-B14F-4D97-AF65-F5344CB8AC3E}">
        <p14:creationId xmlns:p14="http://schemas.microsoft.com/office/powerpoint/2010/main" val="1026432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83AB5CE-B692-4825-B4AA-EB018F3AA558}" type="datetimeFigureOut">
              <a:rPr lang="en-GB" smtClean="0"/>
              <a:t>01/07/2020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BDC6FED-FD21-474F-A6B2-7F3717B9FC80}" type="slidenum">
              <a:rPr lang="en-GB" smtClean="0"/>
              <a:t>‹Nr.›</a:t>
            </a:fld>
            <a:endParaRPr lang="en-GB"/>
          </a:p>
        </p:txBody>
      </p:sp>
    </p:spTree>
    <p:extLst>
      <p:ext uri="{BB962C8B-B14F-4D97-AF65-F5344CB8AC3E}">
        <p14:creationId xmlns:p14="http://schemas.microsoft.com/office/powerpoint/2010/main" val="229361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3AB5CE-B692-4825-B4AA-EB018F3AA558}" type="datetimeFigureOut">
              <a:rPr lang="en-GB" smtClean="0"/>
              <a:t>01/07/2020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BDC6FED-FD21-474F-A6B2-7F3717B9FC80}" type="slidenum">
              <a:rPr lang="en-GB" smtClean="0"/>
              <a:t>‹Nr.›</a:t>
            </a:fld>
            <a:endParaRPr lang="en-GB"/>
          </a:p>
        </p:txBody>
      </p:sp>
    </p:spTree>
    <p:extLst>
      <p:ext uri="{BB962C8B-B14F-4D97-AF65-F5344CB8AC3E}">
        <p14:creationId xmlns:p14="http://schemas.microsoft.com/office/powerpoint/2010/main" val="2485166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138362"/>
            <a:ext cx="13805328" cy="7484269"/>
          </a:xfrm>
        </p:spPr>
        <p:txBody>
          <a:bodyPr anchor="b"/>
          <a:lstStyle>
            <a:lvl1pPr>
              <a:defRPr sz="14967"/>
            </a:lvl1pPr>
          </a:lstStyle>
          <a:p>
            <a:r>
              <a:rPr lang="en-US"/>
              <a:t>Click to edit Master title style</a:t>
            </a:r>
            <a:endParaRPr lang="en-US" dirty="0"/>
          </a:p>
        </p:txBody>
      </p:sp>
      <p:sp>
        <p:nvSpPr>
          <p:cNvPr id="3" name="Content Placeholder 2"/>
          <p:cNvSpPr>
            <a:spLocks noGrp="1"/>
          </p:cNvSpPr>
          <p:nvPr>
            <p:ph idx="1"/>
          </p:nvPr>
        </p:nvSpPr>
        <p:spPr>
          <a:xfrm>
            <a:off x="18197174" y="4618276"/>
            <a:ext cx="21669405" cy="22794351"/>
          </a:xfrm>
        </p:spPr>
        <p:txBody>
          <a:bodyPr/>
          <a:lstStyle>
            <a:lvl1pPr>
              <a:defRPr sz="14967"/>
            </a:lvl1pPr>
            <a:lvl2pPr>
              <a:defRPr sz="13096"/>
            </a:lvl2pPr>
            <a:lvl3pPr>
              <a:defRPr sz="11225"/>
            </a:lvl3pPr>
            <a:lvl4pPr>
              <a:defRPr sz="9354"/>
            </a:lvl4pPr>
            <a:lvl5pPr>
              <a:defRPr sz="9354"/>
            </a:lvl5pPr>
            <a:lvl6pPr>
              <a:defRPr sz="9354"/>
            </a:lvl6pPr>
            <a:lvl7pPr>
              <a:defRPr sz="9354"/>
            </a:lvl7pPr>
            <a:lvl8pPr>
              <a:defRPr sz="9354"/>
            </a:lvl8pPr>
            <a:lvl9pPr>
              <a:defRPr sz="9354"/>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948334" y="9622631"/>
            <a:ext cx="13805328" cy="17827115"/>
          </a:xfrm>
        </p:spPr>
        <p:txBody>
          <a:bodyPr/>
          <a:lstStyle>
            <a:lvl1pPr marL="0" indent="0">
              <a:buNone/>
              <a:defRPr sz="7483"/>
            </a:lvl1pPr>
            <a:lvl2pPr marL="2138370" indent="0">
              <a:buNone/>
              <a:defRPr sz="6548"/>
            </a:lvl2pPr>
            <a:lvl3pPr marL="4276740" indent="0">
              <a:buNone/>
              <a:defRPr sz="5613"/>
            </a:lvl3pPr>
            <a:lvl4pPr marL="6415110" indent="0">
              <a:buNone/>
              <a:defRPr sz="4677"/>
            </a:lvl4pPr>
            <a:lvl5pPr marL="8553480" indent="0">
              <a:buNone/>
              <a:defRPr sz="4677"/>
            </a:lvl5pPr>
            <a:lvl6pPr marL="10691851" indent="0">
              <a:buNone/>
              <a:defRPr sz="4677"/>
            </a:lvl6pPr>
            <a:lvl7pPr marL="12830221" indent="0">
              <a:buNone/>
              <a:defRPr sz="4677"/>
            </a:lvl7pPr>
            <a:lvl8pPr marL="14968591" indent="0">
              <a:buNone/>
              <a:defRPr sz="4677"/>
            </a:lvl8pPr>
            <a:lvl9pPr marL="17106961" indent="0">
              <a:buNone/>
              <a:defRPr sz="4677"/>
            </a:lvl9pPr>
          </a:lstStyle>
          <a:p>
            <a:pPr lvl="0"/>
            <a:r>
              <a:rPr lang="en-US"/>
              <a:t>Edit Master text styles</a:t>
            </a:r>
          </a:p>
        </p:txBody>
      </p:sp>
      <p:sp>
        <p:nvSpPr>
          <p:cNvPr id="5" name="Date Placeholder 4"/>
          <p:cNvSpPr>
            <a:spLocks noGrp="1"/>
          </p:cNvSpPr>
          <p:nvPr>
            <p:ph type="dt" sz="half" idx="10"/>
          </p:nvPr>
        </p:nvSpPr>
        <p:spPr/>
        <p:txBody>
          <a:bodyPr/>
          <a:lstStyle/>
          <a:p>
            <a:fld id="{983AB5CE-B692-4825-B4AA-EB018F3AA558}" type="datetimeFigureOut">
              <a:rPr lang="en-GB" smtClean="0"/>
              <a:t>01/07/2020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DC6FED-FD21-474F-A6B2-7F3717B9FC80}" type="slidenum">
              <a:rPr lang="en-GB" smtClean="0"/>
              <a:t>‹Nr.›</a:t>
            </a:fld>
            <a:endParaRPr lang="en-GB"/>
          </a:p>
        </p:txBody>
      </p:sp>
    </p:spTree>
    <p:extLst>
      <p:ext uri="{BB962C8B-B14F-4D97-AF65-F5344CB8AC3E}">
        <p14:creationId xmlns:p14="http://schemas.microsoft.com/office/powerpoint/2010/main" val="109729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138362"/>
            <a:ext cx="13805328" cy="7484269"/>
          </a:xfrm>
        </p:spPr>
        <p:txBody>
          <a:bodyPr anchor="b"/>
          <a:lstStyle>
            <a:lvl1pPr>
              <a:defRPr sz="14967"/>
            </a:lvl1pPr>
          </a:lstStyle>
          <a:p>
            <a:r>
              <a:rPr lang="en-US"/>
              <a:t>Click to edit Master title style</a:t>
            </a:r>
            <a:endParaRPr lang="en-US" dirty="0"/>
          </a:p>
        </p:txBody>
      </p:sp>
      <p:sp>
        <p:nvSpPr>
          <p:cNvPr id="3" name="Picture Placeholder 2"/>
          <p:cNvSpPr>
            <a:spLocks noGrp="1" noChangeAspect="1"/>
          </p:cNvSpPr>
          <p:nvPr>
            <p:ph type="pic" idx="1"/>
          </p:nvPr>
        </p:nvSpPr>
        <p:spPr>
          <a:xfrm>
            <a:off x="18197174" y="4618276"/>
            <a:ext cx="21669405" cy="22794351"/>
          </a:xfrm>
        </p:spPr>
        <p:txBody>
          <a:bodyPr anchor="t"/>
          <a:lstStyle>
            <a:lvl1pPr marL="0" indent="0">
              <a:buNone/>
              <a:defRPr sz="14967"/>
            </a:lvl1pPr>
            <a:lvl2pPr marL="2138370" indent="0">
              <a:buNone/>
              <a:defRPr sz="13096"/>
            </a:lvl2pPr>
            <a:lvl3pPr marL="4276740" indent="0">
              <a:buNone/>
              <a:defRPr sz="11225"/>
            </a:lvl3pPr>
            <a:lvl4pPr marL="6415110" indent="0">
              <a:buNone/>
              <a:defRPr sz="9354"/>
            </a:lvl4pPr>
            <a:lvl5pPr marL="8553480" indent="0">
              <a:buNone/>
              <a:defRPr sz="9354"/>
            </a:lvl5pPr>
            <a:lvl6pPr marL="10691851" indent="0">
              <a:buNone/>
              <a:defRPr sz="9354"/>
            </a:lvl6pPr>
            <a:lvl7pPr marL="12830221" indent="0">
              <a:buNone/>
              <a:defRPr sz="9354"/>
            </a:lvl7pPr>
            <a:lvl8pPr marL="14968591" indent="0">
              <a:buNone/>
              <a:defRPr sz="9354"/>
            </a:lvl8pPr>
            <a:lvl9pPr marL="17106961" indent="0">
              <a:buNone/>
              <a:defRPr sz="9354"/>
            </a:lvl9pPr>
          </a:lstStyle>
          <a:p>
            <a:r>
              <a:rPr lang="en-US"/>
              <a:t>Click icon to add picture</a:t>
            </a:r>
            <a:endParaRPr lang="en-US" dirty="0"/>
          </a:p>
        </p:txBody>
      </p:sp>
      <p:sp>
        <p:nvSpPr>
          <p:cNvPr id="4" name="Text Placeholder 3"/>
          <p:cNvSpPr>
            <a:spLocks noGrp="1"/>
          </p:cNvSpPr>
          <p:nvPr>
            <p:ph type="body" sz="half" idx="2"/>
          </p:nvPr>
        </p:nvSpPr>
        <p:spPr>
          <a:xfrm>
            <a:off x="2948334" y="9622631"/>
            <a:ext cx="13805328" cy="17827115"/>
          </a:xfrm>
        </p:spPr>
        <p:txBody>
          <a:bodyPr/>
          <a:lstStyle>
            <a:lvl1pPr marL="0" indent="0">
              <a:buNone/>
              <a:defRPr sz="7483"/>
            </a:lvl1pPr>
            <a:lvl2pPr marL="2138370" indent="0">
              <a:buNone/>
              <a:defRPr sz="6548"/>
            </a:lvl2pPr>
            <a:lvl3pPr marL="4276740" indent="0">
              <a:buNone/>
              <a:defRPr sz="5613"/>
            </a:lvl3pPr>
            <a:lvl4pPr marL="6415110" indent="0">
              <a:buNone/>
              <a:defRPr sz="4677"/>
            </a:lvl4pPr>
            <a:lvl5pPr marL="8553480" indent="0">
              <a:buNone/>
              <a:defRPr sz="4677"/>
            </a:lvl5pPr>
            <a:lvl6pPr marL="10691851" indent="0">
              <a:buNone/>
              <a:defRPr sz="4677"/>
            </a:lvl6pPr>
            <a:lvl7pPr marL="12830221" indent="0">
              <a:buNone/>
              <a:defRPr sz="4677"/>
            </a:lvl7pPr>
            <a:lvl8pPr marL="14968591" indent="0">
              <a:buNone/>
              <a:defRPr sz="4677"/>
            </a:lvl8pPr>
            <a:lvl9pPr marL="17106961" indent="0">
              <a:buNone/>
              <a:defRPr sz="4677"/>
            </a:lvl9pPr>
          </a:lstStyle>
          <a:p>
            <a:pPr lvl="0"/>
            <a:r>
              <a:rPr lang="en-US"/>
              <a:t>Edit Master text styles</a:t>
            </a:r>
          </a:p>
        </p:txBody>
      </p:sp>
      <p:sp>
        <p:nvSpPr>
          <p:cNvPr id="5" name="Date Placeholder 4"/>
          <p:cNvSpPr>
            <a:spLocks noGrp="1"/>
          </p:cNvSpPr>
          <p:nvPr>
            <p:ph type="dt" sz="half" idx="10"/>
          </p:nvPr>
        </p:nvSpPr>
        <p:spPr/>
        <p:txBody>
          <a:bodyPr/>
          <a:lstStyle/>
          <a:p>
            <a:fld id="{983AB5CE-B692-4825-B4AA-EB018F3AA558}" type="datetimeFigureOut">
              <a:rPr lang="en-GB" smtClean="0"/>
              <a:t>01/07/2020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DC6FED-FD21-474F-A6B2-7F3717B9FC80}" type="slidenum">
              <a:rPr lang="en-GB" smtClean="0"/>
              <a:t>‹Nr.›</a:t>
            </a:fld>
            <a:endParaRPr lang="en-GB"/>
          </a:p>
        </p:txBody>
      </p:sp>
    </p:spTree>
    <p:extLst>
      <p:ext uri="{BB962C8B-B14F-4D97-AF65-F5344CB8AC3E}">
        <p14:creationId xmlns:p14="http://schemas.microsoft.com/office/powerpoint/2010/main" val="2937089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42759" y="1707727"/>
            <a:ext cx="36918246" cy="619976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942759" y="8538600"/>
            <a:ext cx="36918246" cy="2035157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942759" y="29729186"/>
            <a:ext cx="9630847" cy="1707720"/>
          </a:xfrm>
          <a:prstGeom prst="rect">
            <a:avLst/>
          </a:prstGeom>
        </p:spPr>
        <p:txBody>
          <a:bodyPr vert="horz" lIns="91440" tIns="45720" rIns="91440" bIns="45720" rtlCol="0" anchor="ctr"/>
          <a:lstStyle>
            <a:lvl1pPr algn="l">
              <a:defRPr sz="5613">
                <a:solidFill>
                  <a:schemeClr val="tx1">
                    <a:tint val="75000"/>
                  </a:schemeClr>
                </a:solidFill>
              </a:defRPr>
            </a:lvl1pPr>
          </a:lstStyle>
          <a:p>
            <a:fld id="{983AB5CE-B692-4825-B4AA-EB018F3AA558}" type="datetimeFigureOut">
              <a:rPr lang="en-GB" smtClean="0"/>
              <a:t>01/07/2020</a:t>
            </a:fld>
            <a:endParaRPr lang="en-GB"/>
          </a:p>
        </p:txBody>
      </p:sp>
      <p:sp>
        <p:nvSpPr>
          <p:cNvPr id="5" name="Footer Placeholder 4"/>
          <p:cNvSpPr>
            <a:spLocks noGrp="1"/>
          </p:cNvSpPr>
          <p:nvPr>
            <p:ph type="ftr" sz="quarter" idx="3"/>
          </p:nvPr>
        </p:nvSpPr>
        <p:spPr>
          <a:xfrm>
            <a:off x="14178747" y="29729186"/>
            <a:ext cx="14446270" cy="1707720"/>
          </a:xfrm>
          <a:prstGeom prst="rect">
            <a:avLst/>
          </a:prstGeom>
        </p:spPr>
        <p:txBody>
          <a:bodyPr vert="horz" lIns="91440" tIns="45720" rIns="91440" bIns="45720" rtlCol="0" anchor="ctr"/>
          <a:lstStyle>
            <a:lvl1pPr algn="ctr">
              <a:defRPr sz="5613">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30230157" y="29729186"/>
            <a:ext cx="9630847" cy="1707720"/>
          </a:xfrm>
          <a:prstGeom prst="rect">
            <a:avLst/>
          </a:prstGeom>
        </p:spPr>
        <p:txBody>
          <a:bodyPr vert="horz" lIns="91440" tIns="45720" rIns="91440" bIns="45720" rtlCol="0" anchor="ctr"/>
          <a:lstStyle>
            <a:lvl1pPr algn="r">
              <a:defRPr sz="5613">
                <a:solidFill>
                  <a:schemeClr val="tx1">
                    <a:tint val="75000"/>
                  </a:schemeClr>
                </a:solidFill>
              </a:defRPr>
            </a:lvl1pPr>
          </a:lstStyle>
          <a:p>
            <a:fld id="{1BDC6FED-FD21-474F-A6B2-7F3717B9FC80}" type="slidenum">
              <a:rPr lang="en-GB" smtClean="0"/>
              <a:t>‹Nr.›</a:t>
            </a:fld>
            <a:endParaRPr lang="en-GB"/>
          </a:p>
        </p:txBody>
      </p:sp>
    </p:spTree>
    <p:extLst>
      <p:ext uri="{BB962C8B-B14F-4D97-AF65-F5344CB8AC3E}">
        <p14:creationId xmlns:p14="http://schemas.microsoft.com/office/powerpoint/2010/main" val="6377061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4276740" rtl="0" eaLnBrk="1" latinLnBrk="0" hangingPunct="1">
        <a:lnSpc>
          <a:spcPct val="90000"/>
        </a:lnSpc>
        <a:spcBef>
          <a:spcPct val="0"/>
        </a:spcBef>
        <a:buNone/>
        <a:defRPr sz="20579" kern="1200">
          <a:solidFill>
            <a:schemeClr val="tx1"/>
          </a:solidFill>
          <a:latin typeface="+mj-lt"/>
          <a:ea typeface="+mj-ea"/>
          <a:cs typeface="+mj-cs"/>
        </a:defRPr>
      </a:lvl1pPr>
    </p:titleStyle>
    <p:bodyStyle>
      <a:lvl1pPr marL="1069185" indent="-1069185" algn="l" defTabSz="4276740" rtl="0" eaLnBrk="1" latinLnBrk="0" hangingPunct="1">
        <a:lnSpc>
          <a:spcPct val="90000"/>
        </a:lnSpc>
        <a:spcBef>
          <a:spcPts val="4677"/>
        </a:spcBef>
        <a:buFont typeface="Arial" panose="020B0604020202020204" pitchFamily="34" charset="0"/>
        <a:buChar char="•"/>
        <a:defRPr sz="13096" kern="1200">
          <a:solidFill>
            <a:schemeClr val="tx1"/>
          </a:solidFill>
          <a:latin typeface="+mn-lt"/>
          <a:ea typeface="+mn-ea"/>
          <a:cs typeface="+mn-cs"/>
        </a:defRPr>
      </a:lvl1pPr>
      <a:lvl2pPr marL="3207555" indent="-1069185" algn="l" defTabSz="4276740" rtl="0" eaLnBrk="1" latinLnBrk="0" hangingPunct="1">
        <a:lnSpc>
          <a:spcPct val="90000"/>
        </a:lnSpc>
        <a:spcBef>
          <a:spcPts val="2339"/>
        </a:spcBef>
        <a:buFont typeface="Arial" panose="020B0604020202020204" pitchFamily="34" charset="0"/>
        <a:buChar char="•"/>
        <a:defRPr sz="11225" kern="1200">
          <a:solidFill>
            <a:schemeClr val="tx1"/>
          </a:solidFill>
          <a:latin typeface="+mn-lt"/>
          <a:ea typeface="+mn-ea"/>
          <a:cs typeface="+mn-cs"/>
        </a:defRPr>
      </a:lvl2pPr>
      <a:lvl3pPr marL="5345925" indent="-1069185" algn="l" defTabSz="4276740" rtl="0" eaLnBrk="1" latinLnBrk="0" hangingPunct="1">
        <a:lnSpc>
          <a:spcPct val="90000"/>
        </a:lnSpc>
        <a:spcBef>
          <a:spcPts val="2339"/>
        </a:spcBef>
        <a:buFont typeface="Arial" panose="020B0604020202020204" pitchFamily="34" charset="0"/>
        <a:buChar char="•"/>
        <a:defRPr sz="9354" kern="1200">
          <a:solidFill>
            <a:schemeClr val="tx1"/>
          </a:solidFill>
          <a:latin typeface="+mn-lt"/>
          <a:ea typeface="+mn-ea"/>
          <a:cs typeface="+mn-cs"/>
        </a:defRPr>
      </a:lvl3pPr>
      <a:lvl4pPr marL="7484295" indent="-1069185" algn="l" defTabSz="4276740" rtl="0" eaLnBrk="1" latinLnBrk="0" hangingPunct="1">
        <a:lnSpc>
          <a:spcPct val="90000"/>
        </a:lnSpc>
        <a:spcBef>
          <a:spcPts val="2339"/>
        </a:spcBef>
        <a:buFont typeface="Arial" panose="020B0604020202020204" pitchFamily="34" charset="0"/>
        <a:buChar char="•"/>
        <a:defRPr sz="8419" kern="1200">
          <a:solidFill>
            <a:schemeClr val="tx1"/>
          </a:solidFill>
          <a:latin typeface="+mn-lt"/>
          <a:ea typeface="+mn-ea"/>
          <a:cs typeface="+mn-cs"/>
        </a:defRPr>
      </a:lvl4pPr>
      <a:lvl5pPr marL="9622666" indent="-1069185" algn="l" defTabSz="4276740" rtl="0" eaLnBrk="1" latinLnBrk="0" hangingPunct="1">
        <a:lnSpc>
          <a:spcPct val="90000"/>
        </a:lnSpc>
        <a:spcBef>
          <a:spcPts val="2339"/>
        </a:spcBef>
        <a:buFont typeface="Arial" panose="020B0604020202020204" pitchFamily="34" charset="0"/>
        <a:buChar char="•"/>
        <a:defRPr sz="8419" kern="1200">
          <a:solidFill>
            <a:schemeClr val="tx1"/>
          </a:solidFill>
          <a:latin typeface="+mn-lt"/>
          <a:ea typeface="+mn-ea"/>
          <a:cs typeface="+mn-cs"/>
        </a:defRPr>
      </a:lvl5pPr>
      <a:lvl6pPr marL="11761036" indent="-1069185" algn="l" defTabSz="4276740" rtl="0" eaLnBrk="1" latinLnBrk="0" hangingPunct="1">
        <a:lnSpc>
          <a:spcPct val="90000"/>
        </a:lnSpc>
        <a:spcBef>
          <a:spcPts val="2339"/>
        </a:spcBef>
        <a:buFont typeface="Arial" panose="020B0604020202020204" pitchFamily="34" charset="0"/>
        <a:buChar char="•"/>
        <a:defRPr sz="8419" kern="1200">
          <a:solidFill>
            <a:schemeClr val="tx1"/>
          </a:solidFill>
          <a:latin typeface="+mn-lt"/>
          <a:ea typeface="+mn-ea"/>
          <a:cs typeface="+mn-cs"/>
        </a:defRPr>
      </a:lvl6pPr>
      <a:lvl7pPr marL="13899406" indent="-1069185" algn="l" defTabSz="4276740" rtl="0" eaLnBrk="1" latinLnBrk="0" hangingPunct="1">
        <a:lnSpc>
          <a:spcPct val="90000"/>
        </a:lnSpc>
        <a:spcBef>
          <a:spcPts val="2339"/>
        </a:spcBef>
        <a:buFont typeface="Arial" panose="020B0604020202020204" pitchFamily="34" charset="0"/>
        <a:buChar char="•"/>
        <a:defRPr sz="8419" kern="1200">
          <a:solidFill>
            <a:schemeClr val="tx1"/>
          </a:solidFill>
          <a:latin typeface="+mn-lt"/>
          <a:ea typeface="+mn-ea"/>
          <a:cs typeface="+mn-cs"/>
        </a:defRPr>
      </a:lvl7pPr>
      <a:lvl8pPr marL="16037776" indent="-1069185" algn="l" defTabSz="4276740" rtl="0" eaLnBrk="1" latinLnBrk="0" hangingPunct="1">
        <a:lnSpc>
          <a:spcPct val="90000"/>
        </a:lnSpc>
        <a:spcBef>
          <a:spcPts val="2339"/>
        </a:spcBef>
        <a:buFont typeface="Arial" panose="020B0604020202020204" pitchFamily="34" charset="0"/>
        <a:buChar char="•"/>
        <a:defRPr sz="8419" kern="1200">
          <a:solidFill>
            <a:schemeClr val="tx1"/>
          </a:solidFill>
          <a:latin typeface="+mn-lt"/>
          <a:ea typeface="+mn-ea"/>
          <a:cs typeface="+mn-cs"/>
        </a:defRPr>
      </a:lvl8pPr>
      <a:lvl9pPr marL="18176146" indent="-1069185" algn="l" defTabSz="4276740" rtl="0" eaLnBrk="1" latinLnBrk="0" hangingPunct="1">
        <a:lnSpc>
          <a:spcPct val="90000"/>
        </a:lnSpc>
        <a:spcBef>
          <a:spcPts val="2339"/>
        </a:spcBef>
        <a:buFont typeface="Arial" panose="020B0604020202020204" pitchFamily="34" charset="0"/>
        <a:buChar char="•"/>
        <a:defRPr sz="8419" kern="1200">
          <a:solidFill>
            <a:schemeClr val="tx1"/>
          </a:solidFill>
          <a:latin typeface="+mn-lt"/>
          <a:ea typeface="+mn-ea"/>
          <a:cs typeface="+mn-cs"/>
        </a:defRPr>
      </a:lvl9pPr>
    </p:bodyStyle>
    <p:otherStyle>
      <a:defPPr>
        <a:defRPr lang="en-US"/>
      </a:defPPr>
      <a:lvl1pPr marL="0" algn="l" defTabSz="4276740" rtl="0" eaLnBrk="1" latinLnBrk="0" hangingPunct="1">
        <a:defRPr sz="8419" kern="1200">
          <a:solidFill>
            <a:schemeClr val="tx1"/>
          </a:solidFill>
          <a:latin typeface="+mn-lt"/>
          <a:ea typeface="+mn-ea"/>
          <a:cs typeface="+mn-cs"/>
        </a:defRPr>
      </a:lvl1pPr>
      <a:lvl2pPr marL="2138370" algn="l" defTabSz="4276740" rtl="0" eaLnBrk="1" latinLnBrk="0" hangingPunct="1">
        <a:defRPr sz="8419" kern="1200">
          <a:solidFill>
            <a:schemeClr val="tx1"/>
          </a:solidFill>
          <a:latin typeface="+mn-lt"/>
          <a:ea typeface="+mn-ea"/>
          <a:cs typeface="+mn-cs"/>
        </a:defRPr>
      </a:lvl2pPr>
      <a:lvl3pPr marL="4276740" algn="l" defTabSz="4276740" rtl="0" eaLnBrk="1" latinLnBrk="0" hangingPunct="1">
        <a:defRPr sz="8419" kern="1200">
          <a:solidFill>
            <a:schemeClr val="tx1"/>
          </a:solidFill>
          <a:latin typeface="+mn-lt"/>
          <a:ea typeface="+mn-ea"/>
          <a:cs typeface="+mn-cs"/>
        </a:defRPr>
      </a:lvl3pPr>
      <a:lvl4pPr marL="6415110" algn="l" defTabSz="4276740" rtl="0" eaLnBrk="1" latinLnBrk="0" hangingPunct="1">
        <a:defRPr sz="8419" kern="1200">
          <a:solidFill>
            <a:schemeClr val="tx1"/>
          </a:solidFill>
          <a:latin typeface="+mn-lt"/>
          <a:ea typeface="+mn-ea"/>
          <a:cs typeface="+mn-cs"/>
        </a:defRPr>
      </a:lvl4pPr>
      <a:lvl5pPr marL="8553480" algn="l" defTabSz="4276740" rtl="0" eaLnBrk="1" latinLnBrk="0" hangingPunct="1">
        <a:defRPr sz="8419" kern="1200">
          <a:solidFill>
            <a:schemeClr val="tx1"/>
          </a:solidFill>
          <a:latin typeface="+mn-lt"/>
          <a:ea typeface="+mn-ea"/>
          <a:cs typeface="+mn-cs"/>
        </a:defRPr>
      </a:lvl5pPr>
      <a:lvl6pPr marL="10691851" algn="l" defTabSz="4276740" rtl="0" eaLnBrk="1" latinLnBrk="0" hangingPunct="1">
        <a:defRPr sz="8419" kern="1200">
          <a:solidFill>
            <a:schemeClr val="tx1"/>
          </a:solidFill>
          <a:latin typeface="+mn-lt"/>
          <a:ea typeface="+mn-ea"/>
          <a:cs typeface="+mn-cs"/>
        </a:defRPr>
      </a:lvl6pPr>
      <a:lvl7pPr marL="12830221" algn="l" defTabSz="4276740" rtl="0" eaLnBrk="1" latinLnBrk="0" hangingPunct="1">
        <a:defRPr sz="8419" kern="1200">
          <a:solidFill>
            <a:schemeClr val="tx1"/>
          </a:solidFill>
          <a:latin typeface="+mn-lt"/>
          <a:ea typeface="+mn-ea"/>
          <a:cs typeface="+mn-cs"/>
        </a:defRPr>
      </a:lvl7pPr>
      <a:lvl8pPr marL="14968591" algn="l" defTabSz="4276740" rtl="0" eaLnBrk="1" latinLnBrk="0" hangingPunct="1">
        <a:defRPr sz="8419" kern="1200">
          <a:solidFill>
            <a:schemeClr val="tx1"/>
          </a:solidFill>
          <a:latin typeface="+mn-lt"/>
          <a:ea typeface="+mn-ea"/>
          <a:cs typeface="+mn-cs"/>
        </a:defRPr>
      </a:lvl8pPr>
      <a:lvl9pPr marL="17106961" algn="l" defTabSz="4276740" rtl="0" eaLnBrk="1" latinLnBrk="0" hangingPunct="1">
        <a:defRPr sz="841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7.xml"/><Relationship Id="rId7" Type="http://schemas.openxmlformats.org/officeDocument/2006/relationships/image" Target="../media/image3.png"/><Relationship Id="rId12" Type="http://schemas.openxmlformats.org/officeDocument/2006/relationships/image" Target="../media/image8.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notesSlide" Target="../notesSlides/notesSlide1.xml"/><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4042972" y="760009"/>
            <a:ext cx="34465846" cy="3961751"/>
          </a:xfrm>
          <a:solidFill>
            <a:srgbClr val="00297A"/>
          </a:solidFill>
          <a:ln>
            <a:solidFill>
              <a:srgbClr val="002060"/>
            </a:solidFill>
          </a:ln>
        </p:spPr>
        <p:style>
          <a:lnRef idx="3">
            <a:schemeClr val="lt1"/>
          </a:lnRef>
          <a:fillRef idx="1">
            <a:schemeClr val="accent5"/>
          </a:fillRef>
          <a:effectRef idx="1">
            <a:schemeClr val="accent5"/>
          </a:effectRef>
          <a:fontRef idx="minor">
            <a:schemeClr val="lt1"/>
          </a:fontRef>
        </p:style>
        <p:txBody>
          <a:bodyPr anchor="ctr">
            <a:noAutofit/>
          </a:bodyPr>
          <a:lstStyle/>
          <a:p>
            <a:pPr marL="0" indent="0" algn="ctr">
              <a:buNone/>
            </a:pPr>
            <a:r>
              <a:rPr lang="en-GB" sz="5433" dirty="0">
                <a:latin typeface="Arial Rounded MT Bold" panose="020F0704030504030204" pitchFamily="34" charset="0"/>
                <a:ea typeface="Tahoma" panose="020B0604030504040204" pitchFamily="34" charset="0"/>
                <a:cs typeface="Tahoma" panose="020B0604030504040204" pitchFamily="34" charset="0"/>
              </a:rPr>
              <a:t>Durability of second-line anti-retroviral therapy and predictors of viral rebound among HIV patients on second-line ART in an HIV specialist clinic in Uganda: A 10-year retrospective cohort</a:t>
            </a:r>
          </a:p>
        </p:txBody>
      </p:sp>
      <p:sp>
        <p:nvSpPr>
          <p:cNvPr id="5" name="Rectangle 4"/>
          <p:cNvSpPr/>
          <p:nvPr/>
        </p:nvSpPr>
        <p:spPr>
          <a:xfrm>
            <a:off x="27720959" y="9352311"/>
            <a:ext cx="6366324" cy="1342675"/>
          </a:xfrm>
          <a:prstGeom prst="rect">
            <a:avLst/>
          </a:prstGeom>
        </p:spPr>
        <p:txBody>
          <a:bodyPr wrap="square">
            <a:spAutoFit/>
          </a:bodyPr>
          <a:lstStyle/>
          <a:p>
            <a:endParaRPr lang="en-GB" sz="8125" dirty="0"/>
          </a:p>
        </p:txBody>
      </p:sp>
      <p:sp>
        <p:nvSpPr>
          <p:cNvPr id="4" name="Rectangle 3"/>
          <p:cNvSpPr/>
          <p:nvPr/>
        </p:nvSpPr>
        <p:spPr>
          <a:xfrm>
            <a:off x="315742" y="5242409"/>
            <a:ext cx="13942248" cy="4419993"/>
          </a:xfrm>
          <a:prstGeom prst="rect">
            <a:avLst/>
          </a:prstGeom>
          <a:noFil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GB" sz="3822" b="1" dirty="0">
                <a:latin typeface="Verdana" panose="020B0604030504040204" pitchFamily="34" charset="0"/>
                <a:ea typeface="Verdana" panose="020B0604030504040204" pitchFamily="34" charset="0"/>
              </a:rPr>
              <a:t>BACKGROUND:</a:t>
            </a:r>
          </a:p>
          <a:p>
            <a:pPr marL="388288" indent="-388288" algn="just">
              <a:lnSpc>
                <a:spcPct val="150000"/>
              </a:lnSpc>
              <a:buFont typeface="Wingdings" panose="05000000000000000000" pitchFamily="2" charset="2"/>
              <a:buChar char="v"/>
            </a:pPr>
            <a:r>
              <a:rPr lang="en-GB" sz="2700" dirty="0">
                <a:latin typeface="Verdana" panose="020B0604030504040204" pitchFamily="34" charset="0"/>
                <a:ea typeface="Verdana" panose="020B0604030504040204" pitchFamily="34" charset="0"/>
              </a:rPr>
              <a:t>It is projected that up to 19.6% of patients on ART in Sub-Saharan Africa will need second-line treatment by 2030, but the durability(long term effectiveness) of such therapy has not been well studied. </a:t>
            </a:r>
          </a:p>
          <a:p>
            <a:pPr marL="388288" indent="-388288" algn="just">
              <a:lnSpc>
                <a:spcPct val="150000"/>
              </a:lnSpc>
              <a:buFont typeface="Wingdings" panose="05000000000000000000" pitchFamily="2" charset="2"/>
              <a:buChar char="v"/>
            </a:pPr>
            <a:r>
              <a:rPr lang="en-GB" sz="2700" dirty="0">
                <a:latin typeface="Verdana" panose="020B0604030504040204" pitchFamily="34" charset="0"/>
                <a:ea typeface="Verdana" panose="020B0604030504040204" pitchFamily="34" charset="0"/>
              </a:rPr>
              <a:t>This study investigated the durability(long term effectiveness) of second-line ART and the factors associated with the viral rebound in patients on second-line ART in Uganda.</a:t>
            </a:r>
          </a:p>
        </p:txBody>
      </p:sp>
      <p:sp>
        <p:nvSpPr>
          <p:cNvPr id="7" name="Rectangle 6"/>
          <p:cNvSpPr/>
          <p:nvPr/>
        </p:nvSpPr>
        <p:spPr>
          <a:xfrm>
            <a:off x="507204" y="22869527"/>
            <a:ext cx="13561458" cy="648575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lnSpc>
                <a:spcPct val="150000"/>
              </a:lnSpc>
            </a:pPr>
            <a:r>
              <a:rPr lang="en-GB" sz="3397" b="1" dirty="0">
                <a:latin typeface="Verdana" panose="020B0604030504040204" pitchFamily="34" charset="0"/>
                <a:ea typeface="Verdana" panose="020B0604030504040204" pitchFamily="34" charset="0"/>
              </a:rPr>
              <a:t>METHODOLOGY:</a:t>
            </a:r>
          </a:p>
          <a:p>
            <a:pPr marL="382168" indent="-382168" algn="just">
              <a:lnSpc>
                <a:spcPct val="150000"/>
              </a:lnSpc>
              <a:buFont typeface="Wingdings" panose="05000000000000000000" pitchFamily="2" charset="2"/>
              <a:buChar char="§"/>
            </a:pPr>
            <a:r>
              <a:rPr lang="en-GB" sz="2700" dirty="0">
                <a:latin typeface="Verdana" panose="020B0604030504040204" pitchFamily="34" charset="0"/>
                <a:ea typeface="Verdana" panose="020B0604030504040204" pitchFamily="34" charset="0"/>
              </a:rPr>
              <a:t>Retrospective review of electronic records of patients initiated on second-line ART in an adult HIV clinic.</a:t>
            </a:r>
          </a:p>
          <a:p>
            <a:pPr marL="382168" indent="-382168" algn="just">
              <a:lnSpc>
                <a:spcPct val="150000"/>
              </a:lnSpc>
              <a:buFont typeface="Wingdings" panose="05000000000000000000" pitchFamily="2" charset="2"/>
              <a:buChar char="§"/>
            </a:pPr>
            <a:r>
              <a:rPr lang="en-GB" sz="2700" dirty="0">
                <a:latin typeface="Verdana" panose="020B0604030504040204" pitchFamily="34" charset="0"/>
                <a:ea typeface="Verdana" panose="020B0604030504040204" pitchFamily="34" charset="0"/>
              </a:rPr>
              <a:t>Patients that had taken second-line for ≥6 months between 2007 and 2017 were included. These  patients were followed until they experienced a viral rebound (Viral load ≥200copies/ml), death, lost to follow-up or censored on 31</a:t>
            </a:r>
            <a:r>
              <a:rPr lang="en-GB" sz="2700" baseline="30000" dirty="0">
                <a:latin typeface="Verdana" panose="020B0604030504040204" pitchFamily="34" charset="0"/>
                <a:ea typeface="Verdana" panose="020B0604030504040204" pitchFamily="34" charset="0"/>
              </a:rPr>
              <a:t>st</a:t>
            </a:r>
            <a:r>
              <a:rPr lang="en-GB" sz="2700" dirty="0">
                <a:latin typeface="Verdana" panose="020B0604030504040204" pitchFamily="34" charset="0"/>
                <a:ea typeface="Verdana" panose="020B0604030504040204" pitchFamily="34" charset="0"/>
              </a:rPr>
              <a:t>/12/2017 which ever occurred  first.  </a:t>
            </a:r>
          </a:p>
          <a:p>
            <a:pPr marL="382168" indent="-382168" algn="just">
              <a:lnSpc>
                <a:spcPct val="150000"/>
              </a:lnSpc>
              <a:buFont typeface="Wingdings" panose="05000000000000000000" pitchFamily="2" charset="2"/>
              <a:buChar char="§"/>
            </a:pPr>
            <a:r>
              <a:rPr lang="en-GB" sz="2700" dirty="0">
                <a:latin typeface="Verdana" panose="020B0604030504040204" pitchFamily="34" charset="0"/>
                <a:ea typeface="Verdana" panose="020B0604030504040204" pitchFamily="34" charset="0"/>
              </a:rPr>
              <a:t>Cumulative probability of experiencing a viral rebound and factors associated with viral rebound were determined using Kaplan-Meier methods and Cox proportional hazard models, respectively.</a:t>
            </a:r>
          </a:p>
        </p:txBody>
      </p:sp>
      <p:sp>
        <p:nvSpPr>
          <p:cNvPr id="25" name="Rectangle 24"/>
          <p:cNvSpPr/>
          <p:nvPr/>
        </p:nvSpPr>
        <p:spPr>
          <a:xfrm>
            <a:off x="14767474" y="9855568"/>
            <a:ext cx="13208239" cy="478272"/>
          </a:xfrm>
          <a:prstGeom prst="rect">
            <a:avLst/>
          </a:prstGeom>
        </p:spPr>
        <p:txBody>
          <a:bodyPr wrap="square">
            <a:spAutoFit/>
          </a:bodyPr>
          <a:lstStyle/>
          <a:p>
            <a:r>
              <a:rPr lang="en-GB" sz="2508" b="1" dirty="0">
                <a:latin typeface="Verdana" panose="020B0604030504040204" pitchFamily="34" charset="0"/>
                <a:ea typeface="Verdana" panose="020B0604030504040204" pitchFamily="34" charset="0"/>
              </a:rPr>
              <a:t>Table 1: Demographic and clinical characteristics of the participants </a:t>
            </a:r>
          </a:p>
        </p:txBody>
      </p:sp>
      <p:sp>
        <p:nvSpPr>
          <p:cNvPr id="38" name="Rectangle 37"/>
          <p:cNvSpPr/>
          <p:nvPr/>
        </p:nvSpPr>
        <p:spPr>
          <a:xfrm>
            <a:off x="14575725" y="5159729"/>
            <a:ext cx="14025848" cy="4180632"/>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lnSpc>
                <a:spcPct val="150000"/>
              </a:lnSpc>
              <a:spcAft>
                <a:spcPts val="669"/>
              </a:spcAft>
            </a:pPr>
            <a:r>
              <a:rPr lang="en-GB" sz="3822" b="1" dirty="0">
                <a:latin typeface="Verdana" panose="020B0604030504040204" pitchFamily="34" charset="0"/>
                <a:ea typeface="Verdana" panose="020B0604030504040204" pitchFamily="34" charset="0"/>
              </a:rPr>
              <a:t>RESULTS: </a:t>
            </a:r>
          </a:p>
          <a:p>
            <a:pPr marL="382168" indent="-382168" algn="just">
              <a:lnSpc>
                <a:spcPct val="150000"/>
              </a:lnSpc>
              <a:spcAft>
                <a:spcPts val="669"/>
              </a:spcAft>
              <a:buFont typeface="Wingdings" panose="05000000000000000000" pitchFamily="2" charset="2"/>
              <a:buChar char="§"/>
            </a:pPr>
            <a:r>
              <a:rPr lang="en-GB" sz="2700" dirty="0">
                <a:latin typeface="Verdana" panose="020B0604030504040204" pitchFamily="34" charset="0"/>
                <a:ea typeface="Verdana" panose="020B0604030504040204" pitchFamily="34" charset="0"/>
              </a:rPr>
              <a:t>1101 participants were enrolled, 96% reported good adherence, 64% were female, the median age was 37 years (IQR 31-43), median duration on first-line ART was 3.7 years (IQR 2.7-6.7), and the median CD4 and viral load were 128 cells/ul (IQR 58-244) and 45978 copies/ml (IQR 13827-139583) respectively( see table 1)</a:t>
            </a:r>
          </a:p>
        </p:txBody>
      </p:sp>
      <p:sp>
        <p:nvSpPr>
          <p:cNvPr id="40" name="Rectangle 39"/>
          <p:cNvSpPr/>
          <p:nvPr/>
        </p:nvSpPr>
        <p:spPr>
          <a:xfrm>
            <a:off x="29123252" y="24189914"/>
            <a:ext cx="13111468" cy="4977838"/>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GB" sz="3397" b="1" dirty="0">
                <a:latin typeface="Verdana" panose="020B0604030504040204" pitchFamily="34" charset="0"/>
                <a:ea typeface="Verdana" panose="020B0604030504040204" pitchFamily="34" charset="0"/>
              </a:rPr>
              <a:t>CONCLUSION:</a:t>
            </a:r>
          </a:p>
          <a:p>
            <a:pPr marL="382168" indent="-382168" algn="just">
              <a:lnSpc>
                <a:spcPct val="150000"/>
              </a:lnSpc>
              <a:buFont typeface="Wingdings" panose="05000000000000000000" pitchFamily="2" charset="2"/>
              <a:buChar char="§"/>
            </a:pPr>
            <a:r>
              <a:rPr lang="en-GB" sz="2700" dirty="0">
                <a:latin typeface="Verdana" panose="020B0604030504040204" pitchFamily="34" charset="0"/>
                <a:ea typeface="Verdana" panose="020B0604030504040204" pitchFamily="34" charset="0"/>
              </a:rPr>
              <a:t>The study affirms that among patients with good adherence in Uganda, second-line regimens are durable, and 50% of patients switched to second-line survive for 9.5 years without experiencing a viral rebound. </a:t>
            </a:r>
          </a:p>
          <a:p>
            <a:pPr marL="382168" indent="-382168" algn="just">
              <a:lnSpc>
                <a:spcPct val="150000"/>
              </a:lnSpc>
              <a:buFont typeface="Wingdings" panose="05000000000000000000" pitchFamily="2" charset="2"/>
              <a:buChar char="§"/>
            </a:pPr>
            <a:r>
              <a:rPr lang="en-GB" sz="2700" dirty="0">
                <a:latin typeface="Verdana" panose="020B0604030504040204" pitchFamily="34" charset="0"/>
                <a:ea typeface="Verdana" panose="020B0604030504040204" pitchFamily="34" charset="0"/>
              </a:rPr>
              <a:t>Meanwhile, a high switch viral load and later calendar year are significantly associated with a viral rebound, suggesting a need for closer follow-up of  at-risk  individuals  in order to maximise the durability of second-line ART</a:t>
            </a:r>
          </a:p>
        </p:txBody>
      </p:sp>
      <p:sp>
        <p:nvSpPr>
          <p:cNvPr id="16" name="Rectangle 15"/>
          <p:cNvSpPr/>
          <p:nvPr/>
        </p:nvSpPr>
        <p:spPr>
          <a:xfrm>
            <a:off x="2475560" y="10457203"/>
            <a:ext cx="8398453" cy="478272"/>
          </a:xfrm>
          <a:prstGeom prst="rect">
            <a:avLst/>
          </a:prstGeom>
        </p:spPr>
        <p:txBody>
          <a:bodyPr wrap="none">
            <a:spAutoFit/>
          </a:bodyPr>
          <a:lstStyle/>
          <a:p>
            <a:pPr algn="ctr"/>
            <a:r>
              <a:rPr lang="en-GB" sz="2508" b="1" dirty="0">
                <a:latin typeface="Verdana" panose="020B0604030504040204" pitchFamily="34" charset="0"/>
                <a:ea typeface="Verdana" panose="020B0604030504040204" pitchFamily="34" charset="0"/>
              </a:rPr>
              <a:t>Figure 1: Conceptual framework of the study </a:t>
            </a:r>
          </a:p>
        </p:txBody>
      </p:sp>
      <p:pic>
        <p:nvPicPr>
          <p:cNvPr id="6" name="Picture 5"/>
          <p:cNvPicPr>
            <a:picLocks noChangeAspect="1"/>
          </p:cNvPicPr>
          <p:nvPr/>
        </p:nvPicPr>
        <p:blipFill>
          <a:blip r:embed="rId5"/>
          <a:stretch>
            <a:fillRect/>
          </a:stretch>
        </p:blipFill>
        <p:spPr>
          <a:xfrm>
            <a:off x="507204" y="11198960"/>
            <a:ext cx="13460364" cy="10954974"/>
          </a:xfrm>
          <a:prstGeom prst="rect">
            <a:avLst/>
          </a:prstGeom>
          <a:solidFill>
            <a:srgbClr val="0070C0"/>
          </a:solidFill>
        </p:spPr>
      </p:pic>
      <p:pic>
        <p:nvPicPr>
          <p:cNvPr id="55" name="Picture 54"/>
          <p:cNvPicPr/>
          <p:nvPr/>
        </p:nvPicPr>
        <p:blipFill>
          <a:blip r:embed="rId6">
            <a:extLst>
              <a:ext uri="{28A0092B-C50C-407E-A947-70E740481C1C}">
                <a14:useLocalDpi xmlns:a14="http://schemas.microsoft.com/office/drawing/2010/main" val="0"/>
              </a:ext>
            </a:extLst>
          </a:blip>
          <a:stretch>
            <a:fillRect/>
          </a:stretch>
        </p:blipFill>
        <p:spPr>
          <a:xfrm>
            <a:off x="28919308" y="6268122"/>
            <a:ext cx="13315411" cy="7784570"/>
          </a:xfrm>
          <a:prstGeom prst="rect">
            <a:avLst/>
          </a:prstGeom>
        </p:spPr>
      </p:pic>
      <p:pic>
        <p:nvPicPr>
          <p:cNvPr id="8" name="Picture 7"/>
          <p:cNvPicPr>
            <a:picLocks noChangeAspect="1"/>
          </p:cNvPicPr>
          <p:nvPr/>
        </p:nvPicPr>
        <p:blipFill>
          <a:blip r:embed="rId7"/>
          <a:stretch>
            <a:fillRect/>
          </a:stretch>
        </p:blipFill>
        <p:spPr>
          <a:xfrm>
            <a:off x="305015" y="695569"/>
            <a:ext cx="3532015" cy="396175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714760" y="730323"/>
            <a:ext cx="3485017" cy="3926998"/>
          </a:xfrm>
          <a:prstGeom prst="rect">
            <a:avLst/>
          </a:prstGeom>
        </p:spPr>
      </p:pic>
      <p:sp>
        <p:nvSpPr>
          <p:cNvPr id="11" name="Rectangle 10"/>
          <p:cNvSpPr/>
          <p:nvPr/>
        </p:nvSpPr>
        <p:spPr>
          <a:xfrm>
            <a:off x="28670370" y="5153937"/>
            <a:ext cx="12946944" cy="864211"/>
          </a:xfrm>
          <a:prstGeom prst="rect">
            <a:avLst/>
          </a:prstGeom>
        </p:spPr>
        <p:txBody>
          <a:bodyPr wrap="square">
            <a:spAutoFit/>
          </a:bodyPr>
          <a:lstStyle/>
          <a:p>
            <a:r>
              <a:rPr lang="en-GB" sz="2508" b="1" dirty="0">
                <a:latin typeface="Verdana" panose="020B0604030504040204" pitchFamily="34" charset="0"/>
                <a:ea typeface="Verdana" panose="020B0604030504040204" pitchFamily="34" charset="0"/>
              </a:rPr>
              <a:t>Figure 2: Kaplan-Meier plot for the probability of having first viral load rebound</a:t>
            </a:r>
          </a:p>
        </p:txBody>
      </p:sp>
      <p:pic>
        <p:nvPicPr>
          <p:cNvPr id="15" name="Picture 14"/>
          <p:cNvPicPr>
            <a:picLocks noChangeAspect="1"/>
          </p:cNvPicPr>
          <p:nvPr/>
        </p:nvPicPr>
        <p:blipFill>
          <a:blip r:embed="rId9"/>
          <a:stretch>
            <a:fillRect/>
          </a:stretch>
        </p:blipFill>
        <p:spPr>
          <a:xfrm>
            <a:off x="28670370" y="14783862"/>
            <a:ext cx="13564349" cy="8990538"/>
          </a:xfrm>
          <a:prstGeom prst="rect">
            <a:avLst/>
          </a:prstGeom>
        </p:spPr>
      </p:pic>
      <p:sp>
        <p:nvSpPr>
          <p:cNvPr id="60" name="Rectangle 59"/>
          <p:cNvSpPr/>
          <p:nvPr/>
        </p:nvSpPr>
        <p:spPr>
          <a:xfrm>
            <a:off x="29453235" y="14330520"/>
            <a:ext cx="12946944" cy="465384"/>
          </a:xfrm>
          <a:prstGeom prst="rect">
            <a:avLst/>
          </a:prstGeom>
        </p:spPr>
        <p:txBody>
          <a:bodyPr wrap="square">
            <a:spAutoFit/>
          </a:bodyPr>
          <a:lstStyle/>
          <a:p>
            <a:r>
              <a:rPr lang="en-GB" sz="2424" b="1" dirty="0">
                <a:latin typeface="Verdana" panose="020B0604030504040204" pitchFamily="34" charset="0"/>
                <a:ea typeface="Verdana" panose="020B0604030504040204" pitchFamily="34" charset="0"/>
              </a:rPr>
              <a:t>Table 2: Univalent and multivariate, cox-proportional analysis </a:t>
            </a:r>
          </a:p>
        </p:txBody>
      </p:sp>
      <p:pic>
        <p:nvPicPr>
          <p:cNvPr id="61" name="Picture 60"/>
          <p:cNvPicPr>
            <a:picLocks noChangeAspect="1"/>
          </p:cNvPicPr>
          <p:nvPr/>
        </p:nvPicPr>
        <p:blipFill>
          <a:blip r:embed="rId10"/>
          <a:stretch>
            <a:fillRect/>
          </a:stretch>
        </p:blipFill>
        <p:spPr>
          <a:xfrm>
            <a:off x="14257991" y="10685214"/>
            <a:ext cx="14284128" cy="10863038"/>
          </a:xfrm>
          <a:prstGeom prst="rect">
            <a:avLst/>
          </a:prstGeom>
        </p:spPr>
      </p:pic>
      <p:sp>
        <p:nvSpPr>
          <p:cNvPr id="62" name="Rectangle 61"/>
          <p:cNvSpPr/>
          <p:nvPr/>
        </p:nvSpPr>
        <p:spPr>
          <a:xfrm>
            <a:off x="507204" y="29591810"/>
            <a:ext cx="41727515" cy="196116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2508" dirty="0">
              <a:solidFill>
                <a:prstClr val="white"/>
              </a:solidFill>
              <a:latin typeface="Verdana" panose="020B0604030504040204" pitchFamily="34" charset="0"/>
              <a:ea typeface="Verdana" panose="020B0604030504040204" pitchFamily="34" charset="0"/>
            </a:endParaRPr>
          </a:p>
        </p:txBody>
      </p:sp>
      <p:pic>
        <p:nvPicPr>
          <p:cNvPr id="63" name="Picture 6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4393310" y="30136553"/>
            <a:ext cx="7669091" cy="1237672"/>
          </a:xfrm>
          <a:prstGeom prst="rect">
            <a:avLst/>
          </a:prstGeom>
        </p:spPr>
      </p:pic>
      <p:sp>
        <p:nvSpPr>
          <p:cNvPr id="64" name="TextBox 63"/>
          <p:cNvSpPr txBox="1"/>
          <p:nvPr/>
        </p:nvSpPr>
        <p:spPr>
          <a:xfrm>
            <a:off x="5633391" y="30041665"/>
            <a:ext cx="6978579" cy="700833"/>
          </a:xfrm>
          <a:prstGeom prst="rect">
            <a:avLst/>
          </a:prstGeom>
          <a:noFill/>
        </p:spPr>
        <p:txBody>
          <a:bodyPr wrap="square" rtlCol="0">
            <a:spAutoFit/>
          </a:bodyPr>
          <a:lstStyle/>
          <a:p>
            <a:r>
              <a:rPr lang="en-GB" sz="1977" b="1" dirty="0">
                <a:solidFill>
                  <a:schemeClr val="bg1"/>
                </a:solidFill>
                <a:latin typeface="Verdana" panose="020B0604030504040204" pitchFamily="34" charset="0"/>
                <a:ea typeface="Verdana" panose="020B0604030504040204" pitchFamily="34" charset="0"/>
              </a:rPr>
              <a:t>PRESENTED AT THE 23</a:t>
            </a:r>
            <a:r>
              <a:rPr lang="en-GB" sz="1977" b="1" baseline="30000" dirty="0">
                <a:solidFill>
                  <a:schemeClr val="bg1"/>
                </a:solidFill>
                <a:latin typeface="Verdana" panose="020B0604030504040204" pitchFamily="34" charset="0"/>
                <a:ea typeface="Verdana" panose="020B0604030504040204" pitchFamily="34" charset="0"/>
              </a:rPr>
              <a:t>RD</a:t>
            </a:r>
            <a:r>
              <a:rPr lang="en-GB" sz="1977" b="1" dirty="0">
                <a:solidFill>
                  <a:schemeClr val="bg1"/>
                </a:solidFill>
                <a:latin typeface="Verdana" panose="020B0604030504040204" pitchFamily="34" charset="0"/>
                <a:ea typeface="Verdana" panose="020B0604030504040204" pitchFamily="34" charset="0"/>
              </a:rPr>
              <a:t> INTERNATIONAL AIDS CONFERENCE (AIDS 2020) </a:t>
            </a:r>
            <a:r>
              <a:rPr lang="es-ES" sz="1977" b="1" dirty="0">
                <a:solidFill>
                  <a:schemeClr val="bg1"/>
                </a:solidFill>
                <a:latin typeface="Verdana" panose="020B0604030504040204" pitchFamily="34" charset="0"/>
                <a:ea typeface="Verdana" panose="020B0604030504040204" pitchFamily="34" charset="0"/>
              </a:rPr>
              <a:t>| 6-10 JULY 2020</a:t>
            </a:r>
            <a:endParaRPr lang="en-GB" sz="1977" b="1" dirty="0">
              <a:solidFill>
                <a:schemeClr val="bg1"/>
              </a:solidFill>
              <a:latin typeface="Verdana" panose="020B0604030504040204" pitchFamily="34" charset="0"/>
              <a:ea typeface="Verdana" panose="020B0604030504040204" pitchFamily="34" charset="0"/>
            </a:endParaRPr>
          </a:p>
        </p:txBody>
      </p:sp>
      <p:sp>
        <p:nvSpPr>
          <p:cNvPr id="65" name="Text Box 7"/>
          <p:cNvSpPr txBox="1">
            <a:spLocks noChangeArrowheads="1"/>
          </p:cNvSpPr>
          <p:nvPr/>
        </p:nvSpPr>
        <p:spPr bwMode="auto">
          <a:xfrm>
            <a:off x="4293575" y="3722650"/>
            <a:ext cx="34076056" cy="509698"/>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17574" tIns="17574" rIns="17574" bIns="17574" numCol="1" anchor="t" anchorCtr="0" compatLnSpc="1">
            <a:prstTxWarp prst="textNoShape">
              <a:avLst/>
            </a:prstTxWarp>
          </a:bodyPr>
          <a:lstStyle/>
          <a:p>
            <a:pPr algn="ctr" defTabSz="439319" eaLnBrk="0" fontAlgn="base" hangingPunct="0">
              <a:spcBef>
                <a:spcPct val="0"/>
              </a:spcBef>
              <a:spcAft>
                <a:spcPct val="0"/>
              </a:spcAft>
            </a:pPr>
            <a:r>
              <a:rPr lang="en-US" altLang="en-US" sz="2006" dirty="0">
                <a:solidFill>
                  <a:schemeClr val="bg1"/>
                </a:solidFill>
                <a:latin typeface="Verdana" panose="020B0604030504040204" pitchFamily="34" charset="0"/>
                <a:ea typeface="Verdana" panose="020B0604030504040204" pitchFamily="34" charset="0"/>
              </a:rPr>
              <a:t>I. Lumu</a:t>
            </a:r>
            <a:r>
              <a:rPr lang="en-US" altLang="en-US" sz="2006" baseline="30000" dirty="0">
                <a:solidFill>
                  <a:schemeClr val="bg1"/>
                </a:solidFill>
                <a:latin typeface="Verdana" panose="020B0604030504040204" pitchFamily="34" charset="0"/>
                <a:ea typeface="Verdana" panose="020B0604030504040204" pitchFamily="34" charset="0"/>
              </a:rPr>
              <a:t>1, 2, 3, </a:t>
            </a:r>
            <a:r>
              <a:rPr lang="en-US" altLang="en-US" sz="2006" dirty="0">
                <a:solidFill>
                  <a:schemeClr val="bg1"/>
                </a:solidFill>
                <a:latin typeface="Verdana" panose="020B0604030504040204" pitchFamily="34" charset="0"/>
                <a:ea typeface="Verdana" panose="020B0604030504040204" pitchFamily="34" charset="0"/>
              </a:rPr>
              <a:t>C. Sekaggya</a:t>
            </a:r>
            <a:r>
              <a:rPr lang="en-US" altLang="en-US" sz="2006" baseline="30000" dirty="0">
                <a:solidFill>
                  <a:schemeClr val="bg1"/>
                </a:solidFill>
                <a:latin typeface="Verdana" panose="020B0604030504040204" pitchFamily="34" charset="0"/>
                <a:ea typeface="Verdana" panose="020B0604030504040204" pitchFamily="34" charset="0"/>
              </a:rPr>
              <a:t>1</a:t>
            </a:r>
            <a:r>
              <a:rPr lang="en-US" altLang="en-US" sz="2006" dirty="0">
                <a:solidFill>
                  <a:schemeClr val="bg1"/>
                </a:solidFill>
                <a:latin typeface="Verdana" panose="020B0604030504040204" pitchFamily="34" charset="0"/>
                <a:ea typeface="Verdana" panose="020B0604030504040204" pitchFamily="34" charset="0"/>
              </a:rPr>
              <a:t>, J. Musaazi</a:t>
            </a:r>
            <a:r>
              <a:rPr lang="en-US" altLang="en-US" sz="2006" baseline="30000" dirty="0">
                <a:solidFill>
                  <a:schemeClr val="bg1"/>
                </a:solidFill>
                <a:latin typeface="Verdana" panose="020B0604030504040204" pitchFamily="34" charset="0"/>
                <a:ea typeface="Verdana" panose="020B0604030504040204" pitchFamily="34" charset="0"/>
              </a:rPr>
              <a:t>1</a:t>
            </a:r>
            <a:r>
              <a:rPr lang="en-US" altLang="en-US" sz="2006" dirty="0">
                <a:solidFill>
                  <a:schemeClr val="bg1"/>
                </a:solidFill>
                <a:latin typeface="Verdana" panose="020B0604030504040204" pitchFamily="34" charset="0"/>
                <a:ea typeface="Verdana" panose="020B0604030504040204" pitchFamily="34" charset="0"/>
              </a:rPr>
              <a:t>, S. Tomini</a:t>
            </a:r>
            <a:r>
              <a:rPr lang="en-US" altLang="en-US" sz="2006" baseline="30000" dirty="0">
                <a:solidFill>
                  <a:schemeClr val="bg1"/>
                </a:solidFill>
                <a:latin typeface="Verdana" panose="020B0604030504040204" pitchFamily="34" charset="0"/>
                <a:ea typeface="Verdana" panose="020B0604030504040204" pitchFamily="34" charset="0"/>
              </a:rPr>
              <a:t>2</a:t>
            </a:r>
            <a:r>
              <a:rPr lang="en-US" altLang="en-US" sz="2006" dirty="0">
                <a:solidFill>
                  <a:schemeClr val="bg1"/>
                </a:solidFill>
                <a:latin typeface="Verdana" panose="020B0604030504040204" pitchFamily="34" charset="0"/>
                <a:ea typeface="Verdana" panose="020B0604030504040204" pitchFamily="34" charset="0"/>
              </a:rPr>
              <a:t>, B. Castelnuovo</a:t>
            </a:r>
            <a:r>
              <a:rPr lang="en-US" altLang="en-US" sz="2006" baseline="30000" dirty="0">
                <a:solidFill>
                  <a:schemeClr val="bg1"/>
                </a:solidFill>
                <a:latin typeface="Verdana" panose="020B0604030504040204" pitchFamily="34" charset="0"/>
                <a:ea typeface="Verdana" panose="020B0604030504040204" pitchFamily="34" charset="0"/>
              </a:rPr>
              <a:t>1</a:t>
            </a:r>
          </a:p>
          <a:p>
            <a:pPr algn="ctr" defTabSz="439319" eaLnBrk="0" fontAlgn="base" hangingPunct="0">
              <a:spcBef>
                <a:spcPct val="0"/>
              </a:spcBef>
              <a:spcAft>
                <a:spcPct val="0"/>
              </a:spcAft>
            </a:pPr>
            <a:r>
              <a:rPr lang="en-US" altLang="en-US" sz="2006" dirty="0">
                <a:solidFill>
                  <a:schemeClr val="bg1"/>
                </a:solidFill>
                <a:latin typeface="Verdana" panose="020B0604030504040204" pitchFamily="34" charset="0"/>
                <a:ea typeface="Verdana" panose="020B0604030504040204" pitchFamily="34" charset="0"/>
              </a:rPr>
              <a:t>1Infectious Diseases Institute, Makerere University College of Health Sciences, Kampala, Uganda, 2University of Liverpool, School of Medicine, Liverpool, United Kingdom, 3University of Edinburgh, College of Medicine and Veterinary Medicine, Edinburgh, United Kingdom</a:t>
            </a:r>
          </a:p>
        </p:txBody>
      </p:sp>
      <p:sp>
        <p:nvSpPr>
          <p:cNvPr id="66" name="Rectangle 65"/>
          <p:cNvSpPr/>
          <p:nvPr/>
        </p:nvSpPr>
        <p:spPr>
          <a:xfrm>
            <a:off x="14407497" y="21784785"/>
            <a:ext cx="14097413" cy="7764241"/>
          </a:xfrm>
          <a:prstGeom prst="rect">
            <a:avLst/>
          </a:prstGeom>
        </p:spPr>
        <p:txBody>
          <a:bodyPr wrap="square">
            <a:spAutoFit/>
          </a:bodyPr>
          <a:lstStyle/>
          <a:p>
            <a:pPr algn="ctr">
              <a:lnSpc>
                <a:spcPct val="150000"/>
              </a:lnSpc>
              <a:spcAft>
                <a:spcPts val="669"/>
              </a:spcAft>
            </a:pPr>
            <a:r>
              <a:rPr lang="en-GB" sz="2758" b="1" dirty="0">
                <a:solidFill>
                  <a:prstClr val="black"/>
                </a:solidFill>
                <a:latin typeface="Verdana" panose="020B0604030504040204" pitchFamily="34" charset="0"/>
                <a:ea typeface="Verdana" panose="020B0604030504040204" pitchFamily="34" charset="0"/>
              </a:rPr>
              <a:t>MORE RESULTS: </a:t>
            </a:r>
            <a:endParaRPr lang="en-GB" sz="2758" dirty="0">
              <a:solidFill>
                <a:prstClr val="black"/>
              </a:solidFill>
              <a:latin typeface="Verdana" panose="020B0604030504040204" pitchFamily="34" charset="0"/>
              <a:ea typeface="Verdana" panose="020B0604030504040204" pitchFamily="34" charset="0"/>
            </a:endParaRPr>
          </a:p>
          <a:p>
            <a:pPr marL="382168" indent="-382168" algn="just">
              <a:lnSpc>
                <a:spcPct val="150000"/>
              </a:lnSpc>
              <a:spcAft>
                <a:spcPts val="669"/>
              </a:spcAft>
              <a:buFont typeface="Wingdings" panose="05000000000000000000" pitchFamily="2" charset="2"/>
              <a:buChar char="§"/>
            </a:pPr>
            <a:r>
              <a:rPr lang="en-GB" sz="2700" dirty="0">
                <a:solidFill>
                  <a:prstClr val="black"/>
                </a:solidFill>
                <a:latin typeface="Verdana" panose="020B0604030504040204" pitchFamily="34" charset="0"/>
                <a:ea typeface="Verdana" panose="020B0604030504040204" pitchFamily="34" charset="0"/>
              </a:rPr>
              <a:t>During the 4454.17 person-years, the incidence density of viral rebound was </a:t>
            </a:r>
            <a:r>
              <a:rPr lang="en-GB" sz="2700" u="sng" dirty="0">
                <a:solidFill>
                  <a:srgbClr val="00B050"/>
                </a:solidFill>
                <a:latin typeface="Verdana" panose="020B0604030504040204" pitchFamily="34" charset="0"/>
                <a:ea typeface="Verdana" panose="020B0604030504040204" pitchFamily="34" charset="0"/>
              </a:rPr>
              <a:t>79.70 (95% CI 71.83- 88.44) per 1000 person-years</a:t>
            </a:r>
            <a:r>
              <a:rPr lang="en-GB" sz="2700" dirty="0">
                <a:solidFill>
                  <a:srgbClr val="00B050"/>
                </a:solidFill>
                <a:latin typeface="Verdana" panose="020B0604030504040204" pitchFamily="34" charset="0"/>
                <a:ea typeface="Verdana" panose="020B0604030504040204" pitchFamily="34" charset="0"/>
              </a:rPr>
              <a:t>. </a:t>
            </a:r>
            <a:r>
              <a:rPr lang="en-GB" sz="2700" dirty="0">
                <a:solidFill>
                  <a:prstClr val="black"/>
                </a:solidFill>
                <a:latin typeface="Verdana" panose="020B0604030504040204" pitchFamily="34" charset="0"/>
                <a:ea typeface="Verdana" panose="020B0604030504040204" pitchFamily="34" charset="0"/>
              </a:rPr>
              <a:t>The probability of a viral round at 5 and 10 years was 0.34, 95% CI (0.31 -0.37) and 0.5250, 95% CI (0.46 -0.60), respectively. The</a:t>
            </a:r>
            <a:r>
              <a:rPr lang="en-GB" sz="2700" dirty="0">
                <a:solidFill>
                  <a:srgbClr val="00B050"/>
                </a:solidFill>
                <a:latin typeface="Verdana" panose="020B0604030504040204" pitchFamily="34" charset="0"/>
                <a:ea typeface="Verdana" panose="020B0604030504040204" pitchFamily="34" charset="0"/>
              </a:rPr>
              <a:t> </a:t>
            </a:r>
            <a:r>
              <a:rPr lang="en-GB" sz="2700" dirty="0">
                <a:latin typeface="Verdana" panose="020B0604030504040204" pitchFamily="34" charset="0"/>
                <a:ea typeface="Verdana" panose="020B0604030504040204" pitchFamily="34" charset="0"/>
              </a:rPr>
              <a:t>durability</a:t>
            </a:r>
            <a:r>
              <a:rPr lang="en-GB" sz="2700" dirty="0">
                <a:solidFill>
                  <a:srgbClr val="00B050"/>
                </a:solidFill>
                <a:latin typeface="Verdana" panose="020B0604030504040204" pitchFamily="34" charset="0"/>
                <a:ea typeface="Verdana" panose="020B0604030504040204" pitchFamily="34" charset="0"/>
              </a:rPr>
              <a:t> </a:t>
            </a:r>
            <a:r>
              <a:rPr lang="en-GB" sz="2700" dirty="0">
                <a:solidFill>
                  <a:prstClr val="black"/>
                </a:solidFill>
                <a:latin typeface="Verdana" panose="020B0604030504040204" pitchFamily="34" charset="0"/>
                <a:ea typeface="Verdana" panose="020B0604030504040204" pitchFamily="34" charset="0"/>
              </a:rPr>
              <a:t>of second-line ART estimated </a:t>
            </a:r>
            <a:r>
              <a:rPr lang="en-GB" sz="2700" b="1" dirty="0">
                <a:solidFill>
                  <a:srgbClr val="00B050"/>
                </a:solidFill>
                <a:latin typeface="Verdana" panose="020B0604030504040204" pitchFamily="34" charset="0"/>
                <a:ea typeface="Verdana" panose="020B0604030504040204" pitchFamily="34" charset="0"/>
              </a:rPr>
              <a:t>as the </a:t>
            </a:r>
            <a:r>
              <a:rPr lang="en-GB" sz="2700" u="sng" dirty="0">
                <a:solidFill>
                  <a:srgbClr val="00B050"/>
                </a:solidFill>
                <a:latin typeface="Verdana" panose="020B0604030504040204" pitchFamily="34" charset="0"/>
                <a:ea typeface="Verdana" panose="020B0604030504040204" pitchFamily="34" charset="0"/>
              </a:rPr>
              <a:t>median </a:t>
            </a:r>
            <a:r>
              <a:rPr lang="en-GB" sz="2700" u="sng">
                <a:solidFill>
                  <a:srgbClr val="00B050"/>
                </a:solidFill>
                <a:latin typeface="Verdana" panose="020B0604030504040204" pitchFamily="34" charset="0"/>
                <a:ea typeface="Verdana" panose="020B0604030504040204" pitchFamily="34" charset="0"/>
              </a:rPr>
              <a:t>survival was </a:t>
            </a:r>
            <a:r>
              <a:rPr lang="en-GB" sz="2700" u="sng" dirty="0">
                <a:solidFill>
                  <a:srgbClr val="00B050"/>
                </a:solidFill>
                <a:latin typeface="Verdana" panose="020B0604030504040204" pitchFamily="34" charset="0"/>
                <a:ea typeface="Verdana" panose="020B0604030504040204" pitchFamily="34" charset="0"/>
              </a:rPr>
              <a:t>9.47 </a:t>
            </a:r>
            <a:r>
              <a:rPr lang="en-GB" sz="2700" dirty="0">
                <a:solidFill>
                  <a:srgbClr val="00B050"/>
                </a:solidFill>
                <a:latin typeface="Verdana" panose="020B0604030504040204" pitchFamily="34" charset="0"/>
                <a:ea typeface="Verdana" panose="020B0604030504040204" pitchFamily="34" charset="0"/>
              </a:rPr>
              <a:t>years(see  figure 2)</a:t>
            </a:r>
            <a:r>
              <a:rPr lang="en-GB" sz="2700" dirty="0">
                <a:solidFill>
                  <a:prstClr val="black"/>
                </a:solidFill>
                <a:latin typeface="Verdana" panose="020B0604030504040204" pitchFamily="34" charset="0"/>
                <a:ea typeface="Verdana" panose="020B0604030504040204" pitchFamily="34" charset="0"/>
              </a:rPr>
              <a:t>. </a:t>
            </a:r>
          </a:p>
          <a:p>
            <a:pPr marL="382168" indent="-382168" algn="just">
              <a:lnSpc>
                <a:spcPct val="150000"/>
              </a:lnSpc>
              <a:spcAft>
                <a:spcPts val="669"/>
              </a:spcAft>
              <a:buFont typeface="Wingdings" panose="05000000000000000000" pitchFamily="2" charset="2"/>
              <a:buChar char="§"/>
            </a:pPr>
            <a:r>
              <a:rPr lang="en-GB" sz="2700" dirty="0">
                <a:solidFill>
                  <a:prstClr val="black"/>
                </a:solidFill>
                <a:latin typeface="Verdana" panose="020B0604030504040204" pitchFamily="34" charset="0"/>
                <a:ea typeface="Verdana" panose="020B0604030504040204" pitchFamily="34" charset="0"/>
              </a:rPr>
              <a:t>Older age categories were protective against viral rebound, but a high switch viral load ≥100,000copies/ml was associated with viral rebound aHR 1.5, p-value &lt; 0.001, 95% CI (1.20- 1.86). Also, later calendar years were associated with viral rebound aHR1.51, 95% CI (1.15-1.99), p-value&lt; 0.003 for 2011-2014 and aHR 2.83, p-value&lt; 0.001, 95% CI (2.00-4.01) for 2015-2017( see table 2)</a:t>
            </a:r>
          </a:p>
        </p:txBody>
      </p:sp>
      <p:sp>
        <p:nvSpPr>
          <p:cNvPr id="67" name="TextBox 66"/>
          <p:cNvSpPr txBox="1"/>
          <p:nvPr/>
        </p:nvSpPr>
        <p:spPr>
          <a:xfrm>
            <a:off x="628559" y="30041666"/>
            <a:ext cx="3876758" cy="700833"/>
          </a:xfrm>
          <a:prstGeom prst="rect">
            <a:avLst/>
          </a:prstGeom>
          <a:noFill/>
        </p:spPr>
        <p:txBody>
          <a:bodyPr wrap="square" rtlCol="0">
            <a:spAutoFit/>
          </a:bodyPr>
          <a:lstStyle/>
          <a:p>
            <a:r>
              <a:rPr lang="en-GB" sz="1977" b="1" dirty="0">
                <a:solidFill>
                  <a:schemeClr val="bg1"/>
                </a:solidFill>
                <a:latin typeface="Verdana" panose="020B0604030504040204" pitchFamily="34" charset="0"/>
                <a:ea typeface="Verdana" panose="020B0604030504040204" pitchFamily="34" charset="0"/>
              </a:rPr>
              <a:t>ABSTRACT NUMBER: PEB0256</a:t>
            </a:r>
          </a:p>
        </p:txBody>
      </p:sp>
      <p:pic>
        <p:nvPicPr>
          <p:cNvPr id="2" name="e-poste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20410489" y="30392081"/>
            <a:ext cx="609600" cy="609600"/>
          </a:xfrm>
          <a:prstGeom prst="rect">
            <a:avLst/>
          </a:prstGeom>
        </p:spPr>
      </p:pic>
    </p:spTree>
    <p:extLst>
      <p:ext uri="{BB962C8B-B14F-4D97-AF65-F5344CB8AC3E}">
        <p14:creationId xmlns:p14="http://schemas.microsoft.com/office/powerpoint/2010/main" val="4002747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175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627</Words>
  <Application>Microsoft Office PowerPoint</Application>
  <PresentationFormat>Benutzerdefiniert</PresentationFormat>
  <Paragraphs>25</Paragraphs>
  <Slides>1</Slides>
  <Notes>1</Notes>
  <HiddenSlides>0</HiddenSlides>
  <MMClips>1</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vt:i4>
      </vt:variant>
    </vt:vector>
  </HeadingPairs>
  <TitlesOfParts>
    <vt:vector size="8" baseType="lpstr">
      <vt:lpstr>Arial</vt:lpstr>
      <vt:lpstr>Arial Rounded MT Bold</vt:lpstr>
      <vt:lpstr>Calibri</vt:lpstr>
      <vt:lpstr>Calibri Light</vt:lpstr>
      <vt:lpstr>Verdana</vt:lpstr>
      <vt:lpstr>Wingdings</vt:lpstr>
      <vt:lpstr>Office Theme</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Alexander Leb</cp:lastModifiedBy>
  <cp:revision>146</cp:revision>
  <dcterms:created xsi:type="dcterms:W3CDTF">2019-03-24T16:11:26Z</dcterms:created>
  <dcterms:modified xsi:type="dcterms:W3CDTF">2020-07-01T08:19:43Z</dcterms:modified>
</cp:coreProperties>
</file>